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301" r:id="rId4"/>
    <p:sldId id="302" r:id="rId5"/>
    <p:sldId id="303" r:id="rId6"/>
    <p:sldId id="258" r:id="rId7"/>
    <p:sldId id="312" r:id="rId8"/>
    <p:sldId id="313" r:id="rId9"/>
    <p:sldId id="372" r:id="rId10"/>
    <p:sldId id="373" r:id="rId11"/>
    <p:sldId id="374" r:id="rId12"/>
    <p:sldId id="375" r:id="rId13"/>
    <p:sldId id="371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1" r:id="rId39"/>
    <p:sldId id="400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09" r:id="rId48"/>
    <p:sldId id="410" r:id="rId49"/>
    <p:sldId id="411" r:id="rId50"/>
    <p:sldId id="259" r:id="rId51"/>
    <p:sldId id="317" r:id="rId52"/>
    <p:sldId id="412" r:id="rId53"/>
    <p:sldId id="358" r:id="rId54"/>
    <p:sldId id="359" r:id="rId55"/>
    <p:sldId id="413" r:id="rId56"/>
    <p:sldId id="361" r:id="rId57"/>
    <p:sldId id="362" r:id="rId58"/>
    <p:sldId id="363" r:id="rId59"/>
    <p:sldId id="414" r:id="rId60"/>
    <p:sldId id="319" r:id="rId61"/>
    <p:sldId id="320" r:id="rId62"/>
    <p:sldId id="415" r:id="rId63"/>
    <p:sldId id="416" r:id="rId64"/>
    <p:sldId id="417" r:id="rId65"/>
    <p:sldId id="418" r:id="rId66"/>
    <p:sldId id="370" r:id="rId67"/>
    <p:sldId id="419" r:id="rId68"/>
    <p:sldId id="420" r:id="rId69"/>
    <p:sldId id="421" r:id="rId70"/>
    <p:sldId id="422" r:id="rId71"/>
    <p:sldId id="423" r:id="rId72"/>
    <p:sldId id="424" r:id="rId73"/>
    <p:sldId id="260" r:id="rId74"/>
    <p:sldId id="425" r:id="rId75"/>
    <p:sldId id="426" r:id="rId76"/>
    <p:sldId id="427" r:id="rId77"/>
    <p:sldId id="428" r:id="rId78"/>
    <p:sldId id="429" r:id="rId79"/>
    <p:sldId id="430" r:id="rId80"/>
    <p:sldId id="433" r:id="rId81"/>
    <p:sldId id="431" r:id="rId82"/>
    <p:sldId id="432" r:id="rId83"/>
    <p:sldId id="323" r:id="rId84"/>
    <p:sldId id="434" r:id="rId85"/>
    <p:sldId id="435" r:id="rId86"/>
    <p:sldId id="436" r:id="rId87"/>
    <p:sldId id="437" r:id="rId88"/>
    <p:sldId id="438" r:id="rId89"/>
    <p:sldId id="439" r:id="rId90"/>
    <p:sldId id="440" r:id="rId91"/>
    <p:sldId id="334" r:id="rId92"/>
    <p:sldId id="266" r:id="rId93"/>
    <p:sldId id="335" r:id="rId94"/>
    <p:sldId id="267" r:id="rId95"/>
    <p:sldId id="268" r:id="rId96"/>
    <p:sldId id="336" r:id="rId97"/>
    <p:sldId id="269" r:id="rId98"/>
    <p:sldId id="337" r:id="rId99"/>
    <p:sldId id="338" r:id="rId100"/>
    <p:sldId id="270" r:id="rId101"/>
    <p:sldId id="271" r:id="rId102"/>
    <p:sldId id="339" r:id="rId103"/>
    <p:sldId id="272" r:id="rId104"/>
    <p:sldId id="340" r:id="rId105"/>
    <p:sldId id="273" r:id="rId106"/>
    <p:sldId id="441" r:id="rId107"/>
    <p:sldId id="274" r:id="rId108"/>
    <p:sldId id="341" r:id="rId109"/>
    <p:sldId id="275" r:id="rId110"/>
    <p:sldId id="276" r:id="rId111"/>
    <p:sldId id="277" r:id="rId112"/>
    <p:sldId id="278" r:id="rId113"/>
    <p:sldId id="342" r:id="rId114"/>
    <p:sldId id="344" r:id="rId115"/>
    <p:sldId id="343" r:id="rId116"/>
    <p:sldId id="279" r:id="rId117"/>
    <p:sldId id="280" r:id="rId118"/>
    <p:sldId id="281" r:id="rId119"/>
    <p:sldId id="345" r:id="rId120"/>
    <p:sldId id="282" r:id="rId121"/>
    <p:sldId id="442" r:id="rId122"/>
    <p:sldId id="444" r:id="rId123"/>
    <p:sldId id="346" r:id="rId124"/>
    <p:sldId id="347" r:id="rId125"/>
    <p:sldId id="348" r:id="rId126"/>
    <p:sldId id="443" r:id="rId127"/>
    <p:sldId id="283" r:id="rId128"/>
    <p:sldId id="350" r:id="rId129"/>
    <p:sldId id="351" r:id="rId130"/>
    <p:sldId id="285" r:id="rId131"/>
    <p:sldId id="353" r:id="rId132"/>
    <p:sldId id="286" r:id="rId133"/>
    <p:sldId id="355" r:id="rId134"/>
    <p:sldId id="356" r:id="rId135"/>
    <p:sldId id="287" r:id="rId136"/>
    <p:sldId id="357" r:id="rId137"/>
    <p:sldId id="445" r:id="rId138"/>
    <p:sldId id="446" r:id="rId139"/>
    <p:sldId id="447" r:id="rId140"/>
    <p:sldId id="448" r:id="rId141"/>
    <p:sldId id="449" r:id="rId142"/>
    <p:sldId id="450" r:id="rId143"/>
    <p:sldId id="451" r:id="rId144"/>
    <p:sldId id="452" r:id="rId145"/>
    <p:sldId id="453" r:id="rId146"/>
    <p:sldId id="454" r:id="rId147"/>
    <p:sldId id="365" r:id="rId148"/>
    <p:sldId id="366" r:id="rId149"/>
    <p:sldId id="455" r:id="rId150"/>
    <p:sldId id="456" r:id="rId151"/>
    <p:sldId id="457" r:id="rId152"/>
    <p:sldId id="458" r:id="rId153"/>
    <p:sldId id="459" r:id="rId154"/>
    <p:sldId id="460" r:id="rId155"/>
    <p:sldId id="461" r:id="rId156"/>
    <p:sldId id="462" r:id="rId157"/>
    <p:sldId id="463" r:id="rId158"/>
    <p:sldId id="464" r:id="rId159"/>
    <p:sldId id="465" r:id="rId160"/>
    <p:sldId id="466" r:id="rId161"/>
    <p:sldId id="467" r:id="rId162"/>
    <p:sldId id="468" r:id="rId163"/>
    <p:sldId id="469" r:id="rId164"/>
    <p:sldId id="470" r:id="rId165"/>
    <p:sldId id="471" r:id="rId166"/>
    <p:sldId id="472" r:id="rId167"/>
    <p:sldId id="473" r:id="rId168"/>
    <p:sldId id="474" r:id="rId169"/>
    <p:sldId id="475" r:id="rId170"/>
    <p:sldId id="476" r:id="rId1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9963" autoAdjust="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02:07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1755 232 24575,'-3'-1'0,"1"-1"0,0 1 0,0 0 0,0-1 0,0 1 0,0-1 0,0 0 0,0 0 0,0 0 0,1 0 0,-1 0 0,1 0 0,-1 0 0,1 0 0,0 0 0,-1-3 0,-5-7 0,-1 4 0,1 1 0,-1 0 0,0 0 0,-1 0 0,0 1 0,0 1 0,-18-10 0,-26-16 0,32 17 0,-1 2 0,0 0 0,0 2 0,-1 0 0,-42-11 0,39 16 0,-1 1 0,1 1 0,-1 1 0,0 2 0,0 0 0,-28 5 0,39-2-92,-1 1 0,1 1 0,0 0 0,0 1 0,1 1 0,-29 16 0,21-10-69,-39 15 0,13-11 201,2 3 1,1 2-1,-70 44 0,25-16 339,69-39-308,0 0 0,0 2 0,1 0 0,1 2 0,-29 25 0,-16 22-71,42-42 0,1 1 0,2 0 0,-35 47 0,32-35-293,-30 31 0,31-38 38,1 0 0,-25 40 0,41-53 216,-1 0-1,2 0 1,-1 0-1,-3 24 1,-9 26-74,0-10 113,-16 93 0,27-119 208,3 1-1,0-1 1,2 45 0,2-58-125,0 0 0,1 0 0,0 0 0,1 0 0,1-1 0,0 0 0,1 0 0,1 0 0,7 13 0,-6-13-83,1 0 0,0 0 0,2-1 0,-1 0 0,1 0 0,1-1 0,0-1 0,0 0 0,26 17 0,-14-15 0,0-1 0,0-1 0,33 9 0,5 2 0,-31-9 0,1-2 0,1-1 0,0-1 0,0-2 0,1-1 0,59 2 0,242-9 0,-311 0 0,1-1 0,-1-2 0,1 0 0,-1-1 0,38-16 0,-12 5 0,-11 2 0,52-28 0,-78 37 0,6-4 0,30-23 0,-34 22 0,0 1 0,1 1 0,16-9 0,6 0-313,-1-3 0,34-25 0,-36 21-139,70-34 0,-77 46 446,6-2 44,0-1 0,39-26 0,41-32 778,-105 69-817,0 1 0,1 1 0,10-4 1,0 0-1209,2-1-4851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02:19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904 144 24575,'1'-1'0,"-1"0"0,0 0 0,1 0 0,-1 0 0,1 0 0,-1 0 0,1 0 0,-1 0 0,1 0 0,0 1 0,-1-1 0,1 0 0,0 0 0,0 0 0,0 1 0,0-1 0,1 0 0,21-14 0,-13 10 0,3-3 0,1 0 0,-1 2 0,1 0 0,1 0 0,-1 1 0,25-4 0,-7 2 0,-4 0 0,-1 1 0,0 2 0,32-1 0,651 5-2625,-318 1 1554,-168-1 2433,-198-4-627,-22-2-20,-15-1-248,1 3-431,-1 1-1,-1 1 1,1-1-1,0 2 1,-15-1-1,-63 3 136,41 1-138,27-1-33,0 2 0,0 1 0,0 0 0,0 2 0,-20 8 0,-41 10 0,-6 1 0,85-24 0,0 1 0,0-1 0,0 1 0,0-1 0,0 1 0,0 0 0,0 0 0,0 0 0,1 1 0,-1-1 0,1 1 0,0-1 0,0 1 0,0 0 0,0 0 0,0 0 0,0 0 0,1 0 0,0 0 0,-1 0 0,1 0 0,0 1 0,1-1 0,-2 7 0,0 8 0,1-1 0,0 1 0,4 30 0,-1-17 0,1 305 0,-4-218 0,0-93 0,-2 0 0,-6 32 0,3-27 0,-1 30 0,5-45-95,0-1-1,-1 0 0,-1 0 1,0-1-1,-11 25 0,-2 7-56,13-30 152,0 1 0,2-1 0,-2 19 0,-6 31 0,-40 88 0,42-127-75,1 1-1,1 1 0,-4 48 0,-4 22-71,1-48-52,7-26-228,-7 43 0,8-34 512,-2-1 0,-1 0 0,-21 52 0,-4 16 209,23-68-205,5-14 164,0 1 0,0 0 0,-2 36 1,5-31-172,0 1 0,-2-1 0,0 0 1,-2 0-1,-15 41 0,16-49-82,0 1 0,-4 31 0,-2 11 0,7-47 0,0 4 0,0-1 0,-13 28 0,14-38 0,0 0 0,0 0 0,0-1 0,0 1 0,-1-1 0,0 1 0,0-1 0,0-1 0,0 1 0,-1 0 0,1-1 0,-6 3 0,6-4 0,-13 8 0,0 0 0,-1-2 0,0 0 0,0-1 0,0 0 0,-33 5 0,8-4 0,0 1 0,1 3 0,-67 26 0,58-21 0,-94 19 0,33-19-591,66-11 222,-15 7 181,42-8 26,1-2 0,-27 3 0,-274-3-765,159-5-235,119 3 1126,21 0 412,1-1-1,-31-3 1,50 3-355,-1 0 0,1 0 0,-1 0 0,1 0 1,-1 0-1,1 0 0,-1-1 0,1 1 1,-1 0-1,1 0 0,-1 0 0,1-1 1,-1 1-1,1 0 0,-1 0 0,1-1 0,0 1 1,-1 0-1,1-1 0,0 1 0,-1-1 1,0 0-1,6-6 875,18-7 352,39-15-1248,-31 13 0,0 1 0,1 2 0,1 1 0,34-8 0,-43 17 0,38-2 0,-42 4 0,0 0 0,0-1 0,22-7 0,194-47 0,-204 50 0,-1 1 0,0 2 0,44 0 0,-38 2 0,66-9 0,-22-1 0,0 4 0,143 7 0,-99 1 0,185-1 0,-293 1 0,1 1 0,-1 1 0,22 5 0,-19-3 0,39 4 0,-25-6 0,55 12 0,-46-8 0,1-3 0,0-1 0,69-5 0,-29 0 0,-51 2 0,0-1 0,1-1 0,46-11 0,-22 5 336,-44 8-903,-1-2 0,25-5 0,-20 0-6259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6:5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2721 24575,'0'-24'0,"1"-22"0,-2 1 0,-13-81 0,8 88 0,2-1 0,2 0 0,3-44 0,0 28 0,0 39 0,1 1 0,7-30 0,1-13 0,-5 22-303,1 1 1,16-52-1,30-65-724,-47 139 1016,58-153 11,-47 129-164,25-44-1,11-24-116,-33 63 421,2 2 0,44-63 0,-3 4 160,-53 85-168,1 0 0,1 0 0,19-19 0,5-5-134,-29 30 161,-1-1 1,0 1 0,-1-1 0,6-14-1,11-21 353,18-15-512,54-63 0,56-47 0,-66 76 0,67-67-703,-125 131 857,-13 14 29,1 1 0,23-21 0,-26 26-134,0-1 0,-1 0 0,0-1-1,0 0 1,-1-1 0,7-13 0,-9 13-293,2 0 0,0 0 0,0 1 0,1 0 1,0 1-1,12-11 0,-10 13-6582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6:52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0,5 0 0,2 0 0,-2 4 0,0 1 0,1 0 0,-8 0 0,-9-2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6:53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0 251 24575,'0'5'0,"0"1"0,1-1 0,0 1 0,-1-1 0,2 1 0,-1-1 0,1 0 0,-1 0 0,1 1 0,1-1 0,-1 0 0,1-1 0,0 1 0,0 0 0,0-1 0,1 0 0,-1 0 0,1 0 0,7 6 0,33 37 0,-31-32 0,1 0 0,27 23 0,-38-36 0,0 0 0,-1 0 0,1 0 0,0-1 0,0 1 0,0-1 0,0 0 0,0 0 0,1 0 0,-1 0 0,0 0 0,0-1 0,1 1 0,-1-1 0,0 0 0,1 0 0,-1 0 0,0 0 0,1-1 0,-1 1 0,0-1 0,0 0 0,1 0 0,-1 0 0,0-1 0,0 1 0,3-3 0,6-4 0,-1-1 0,0 0 0,0-1 0,-1 0 0,11-14 0,19-18 0,4-1 0,-33 31 0,1 0 0,1 0 0,20-14 0,-23 18 0,1-1 0,-2 0 0,1 0 0,-1-1 0,9-14 0,16-16 0,-18 26 0,1 0 0,1 1 0,31-18 0,-25 15 0,-13 10 0,1-1 0,-1 1 0,1 1 0,0 0 0,1 1 0,-1 0 0,1 1 0,0 0 0,-1 1 0,1 1 0,17-1 0,21-4 0,-42 3 0,1 1 0,0 1 0,0 0 0,0 1 0,15 0 0,-22 1 0,0-1 0,0 1 0,0 0 0,0 0 0,-1 0 0,1 0 0,0 0 0,-1 1 0,1-1 0,-1 1 0,0 0 0,1-1 0,-1 1 0,0 0 0,0 1 0,0-1 0,0 0 0,0 0 0,-1 1 0,1-1 0,-1 1 0,0 0 0,2 4 0,0 2 0,0 0 0,-1 0 0,0 0 0,-1 0 0,1 19 0,-4 52 0,-1-28 0,3-5-1365,0-27-5461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6:55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24575,'0'449'0,"0"-446"0,0 1 0,0 0 0,0-1 0,0 1 0,1 0 0,-1-1 0,1 1 0,0-1 0,0 1 0,1-1 0,-1 1 0,1-1 0,-1 0 0,1 0 0,0 0 0,0 0 0,1 0 0,-1 0 0,1 0 0,-1-1 0,1 1 0,0-1 0,0 0 0,0 0 0,0 0 0,0 0 0,0 0 0,1-1 0,-1 1 0,1-1 0,-1 0 0,1 0 0,4 1 0,25 1 0,1-1 0,60-4 0,-20-1 0,-59 3 0,1-2 0,0 0 0,-1 0 0,0-2 0,1 0 0,-1-1 0,-1 0 0,1-1 0,26-15 0,-6 5 0,-25 13 0,-1-1 0,0-1 0,12-7 0,4-4 0,-17 12 0,-1-1 0,0 1 0,-1-1 0,8-8 0,-11 10 0,-1 0 0,0 0 0,0 0 0,0 0 0,0 0 0,0-1 0,-1 1 0,1-1 0,-1 1 0,0-1 0,0 0 0,-1 1 0,1-5 0,10-56 0,-6 39 0,3-50 0,-7 38 0,-3-138 0,2 173 0,0 0 0,0 0 0,-1 0 0,1 0 0,-1 0 0,1 0 0,-1 0 0,0 0 0,0 0 0,0 0 0,0 0 0,0 0 0,0 1 0,0-1 0,-1 0 0,1 1 0,-1-1 0,1 1 0,-1 0 0,0-1 0,1 1 0,-1 0 0,0 0 0,0 0 0,0 0 0,-2-1 0,-4 0 0,-1 0 0,1 1 0,0 0 0,-1 0 0,-11 1 0,-20-2 0,-44-8-19,-1 4-1,-112 5 0,86 3-1286,91-2-5520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6:5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0 636 24575,'307'0'0,"-291"-2"0,-1 0 0,1 0 0,-1-2 0,0 0 0,25-10 0,6-1 0,51-13 0,-83 24 0,1 0 0,18-9 0,-23 8 0,2 0 0,-1 1 0,0 1 0,1 0 0,11-2 0,22 0 0,-1-3 0,0-2 0,0-1 0,-1-3 0,41-19 0,-68 26 0,1-1 0,1 1 0,27-8 0,-13 6 0,-19 5 0,1 1 0,21-4 0,31-5 0,-48 8 0,1 0 0,22-1 0,103 6 0,36-3 0,-178 2 0,-1 0 0,1 0 0,-1 0 0,1 0 0,-1 0 0,1-1 0,-1 1 0,0 0 0,1-1 0,-1 0 0,0 1 0,1-1 0,-1 0 0,0 1 0,0-1 0,0 0 0,2-1 0,-3 1 0,0 1 0,1-1 0,-1 0 0,0 1 0,0-1 0,0 0 0,0 1 0,0-1 0,1 0 0,-1 1 0,0-1 0,0 0 0,-1 1 0,1-1 0,0 0 0,0 1 0,0-1 0,0 0 0,-1 1 0,1-1 0,0 1 0,0-1 0,-1 0 0,1 1 0,-1-1 0,-2-3 0,1 1 0,-1 0 0,0 0 0,0 1 0,0-1 0,0 1 0,-1-1 0,1 1 0,-1 0 0,-6-2 0,-3-1 0,0 2 0,0 0 0,0 0 0,-1 1 0,-17 0 0,-72 5 0,36-1 0,25 0 0,22-1 0,1-1 0,-1 0 0,1-1 0,-21-5 0,29 3 0,0-1 0,0-1 0,1 0 0,0-1 0,0 1 0,0-2 0,1 0 0,0 0 0,0 0 0,1-1 0,-11-12 0,-4-19 0,19 31 0,0 1 0,0 0 0,-1 0 0,1 0 0,-2 1 0,-9-11 0,-1 3 0,-1 1 0,0 0 0,-30-15 0,39 23 0,-1 1 0,0 0 0,0 1 0,-1 0 0,1 1 0,0 0 0,-1 0 0,0 1 0,1 0 0,-13 1 0,20 0 0,-1 0 0,1 1 0,-1-1 0,1 1 0,0-1 0,-1 1 0,1 0 0,0 0 0,0 0 0,-1 0 0,1 1 0,0-1 0,0 0 0,0 1 0,1-1 0,-1 1 0,-2 2 0,1 0 0,0 0 0,1 0 0,-1 0 0,1 1 0,0-1 0,0 1 0,0 0 0,0 4 0,-2 8 0,1 0 0,1 0 0,1 32 0,2 917-1365,-1-946-5461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6:5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172 659 24575,'1'15'0,"1"0"0,0 0 0,2 0 0,-1 0 0,9 21 0,-6-20 0,-1 0 0,-1 1 0,0-1 0,1 21 0,-4 25 0,-2-44 0,1 0 0,0 0 0,2 0 0,5 27 0,15 26 0,-22-71 0,1 1 0,-1 0 0,0 0 0,1 0 0,-1 0 0,0 0 0,0 0 0,0 0 0,0 0 0,0 0 0,0 0 0,0 0 0,0 0 0,0 0 0,0 0 0,0 0 0,-1 0 0,1 0 0,-1 1 0,1-2 0,-1 1 0,1-1 0,-1 0 0,1 0 0,-1 1 0,1-1 0,-1 0 0,1 0 0,-1 1 0,1-1 0,-1 0 0,1 0 0,-1 0 0,1 0 0,-1 0 0,1 0 0,-1 0 0,1 0 0,-1 0 0,1 0 0,-1 0 0,0 0 0,1 0 0,-1-1 0,-2 0 0,0 0 0,0 0 0,0-1 0,0 1 0,0-1 0,1 1 0,-1-1 0,0 0 0,1 0 0,-3-3 0,0-3 0,-1-1 0,1 0 0,0 0 0,1 0 0,0 0 0,1-1 0,-3-10 0,-13-33 0,10 31 0,1-1 0,-10-42 0,14 49 0,-6-31 0,2 0 0,1 0 0,1-87 0,5 44 0,3-78 0,0 156 0,1 0 0,0 0 0,0 0 0,1 0 0,1 1 0,0-1 0,0 1 0,1 0 0,15-20 0,-7 12 0,2 1 0,0 0 0,1 1 0,22-18 0,-29 27 0,1 0 0,0 1 0,0 0 0,0 1 0,1 0 0,0 1 0,0 0 0,22-6 0,-9 6 0,-4-1 0,-1 2 0,1 1 0,31-2 0,-46 5 0,1 0 0,-1 1 0,0 0 0,1 0 0,-1 0 0,0 1 0,0 0 0,0 0 0,0 0 0,0 1 0,-1 0 0,1 0 0,-1 1 0,0-1 0,10 9 0,12 14 0,54 54 0,-70-67 0,0 0 0,-1 1 0,0 0 0,11 24 0,0 0 0,-15-27 0,0-1 0,-1 1 0,0 0 0,-1 0 0,4 15 0,0 14 0,-1 0 0,-2 0 0,0 50 0,-5-56 0,1-15 0,-1 0 0,-5 29 0,4-42 0,0 0 0,-1 0 0,1 0 0,-2 0 0,1 0 0,-1-1 0,1 1 0,-2-1 0,1 0 0,0 0 0,-9 9 0,2-3 0,-1 0 0,0-1 0,-1-1 0,-21 14 0,26-19 0,-1-1 0,1 1 0,-1-1 0,0-1 0,0 1 0,-1-2 0,1 1 0,0-1 0,-16 1 0,-236-5 0,256 3 0,1 0 0,-1 0 0,1 0 0,0 0 0,-1 0 0,1-1 0,0 0 0,-1 0 0,1 0 0,0 0 0,0 0 0,-1-1 0,1 1 0,0-1 0,1 0 0,-1 0 0,0 0 0,0 0 0,1 0 0,0-1 0,-1 1 0,1-1 0,0 1 0,0-1 0,0 0 0,0 0 0,-1-4 0,-9-13 0,-1 0 0,-17-19 0,20 28 0,1 0 0,1-1 0,0 0 0,0 0 0,1 0 0,1-1 0,0 0 0,-8-27 0,7 8 0,1 5 0,-4-32 0,9 52 0,1-1 0,0 1 0,0 0 0,0 0 0,1 0 0,0-1 0,1 1 0,-1 0 0,5-10 0,-4 13 0,0 1 0,1-1 0,0 1 0,-1 0 0,1 0 0,0 0 0,0 0 0,1 0 0,-1 1 0,0-1 0,1 1 0,0 0 0,-1 0 0,1 0 0,0 1 0,0-1 0,0 1 0,6-1 0,7-2 0,-1 2 0,1 0 0,20 0 0,-21 1 0,205 4 0,-219-3 0,0 1 0,1-1 0,-1 1 0,0 0 0,1-1 0,-1 1 0,0 0 0,0 0 0,0 1 0,0-1 0,0 0 0,0 1 0,0-1 0,0 1 0,0-1 0,-1 1 0,1 0 0,0 0 0,-1 0 0,0 0 0,0 0 0,1 0 0,-1 0 0,0 0 0,-1 1 0,1-1 0,0 0 0,-1 1 0,1-1 0,0 3 0,0 10 0,0-1 0,0 0 0,-2 1 0,-1 15 0,0-5 0,1-15 0,0-1 0,-1 0 0,0 1 0,-1-1 0,0 0 0,0 0 0,-1 0 0,0-1 0,-1 1 0,1-1 0,-11 12 0,-8 9 0,-46 43 0,34-37 0,-48 46 0,116-104 0,-6 7 0,-17 8 0,1 1 0,0 1 0,1 0 0,-1 0 0,1 1 0,0 1 0,1 0 0,19-4 0,-30 8 0,-1-1 0,1 1 0,0 0 0,-1 0 0,1 0 0,0 0 0,-1 0 0,1 0 0,0 0 0,-1 1 0,1-1 0,0 1 0,-1-1 0,1 1 0,-1-1 0,1 1 0,-1 0 0,1 0 0,-1 0 0,1 0 0,-1 0 0,0 0 0,0 0 0,1 0 0,-1 1 0,0-1 0,0 0 0,0 1 0,0-1 0,-1 1 0,1-1 0,0 1 0,0-1 0,-1 1 0,1 0 0,-1-1 0,0 1 0,1 0 0,-1-1 0,0 4 0,0-1 0,0 0 0,0 0 0,0 0 0,-1 0 0,0 1 0,1-1 0,-1 0 0,-1 0 0,1-1 0,0 1 0,-1 0 0,0 0 0,0-1 0,0 1 0,-1-1 0,-2 4 0,-102 90 0,91-83 0,-34 24 0,34-27 0,0 1 0,-21 20 0,21-15 0,-2 0 0,0-1 0,-24 17 0,25-21 0,0 1 0,-15 17 0,23-20 0,-2 0 0,1-1 0,-1 0 0,-1-1 0,0 0 0,0-1 0,-14 6 0,24-12 0,0 0 0,0 0 0,-1 0 0,1-1 0,-1 0 0,1 1 0,0-1 0,-1 0 0,1 0 0,-1 0 0,1 0 0,0-1 0,-5 0 0,6 1 0,1-1 0,-1 1 0,1 0 0,-1 0 0,1-1 0,0 1 0,-1 0 0,1-1 0,-1 1 0,1 0 0,0-1 0,-1 1 0,1-1 0,0 1 0,0 0 0,-1-1 0,1 1 0,0-1 0,0 1 0,0-1 0,-1 1 0,1-1 0,0 1 0,0-1 0,0 0 0,0 0 0,0-1 0,1 1 0,-1-1 0,0 1 0,1-1 0,-1 1 0,1 0 0,0-1 0,-1 1 0,1 0 0,0-1 0,0 1 0,1-1 0,3-4 0,1 0 0,0 1 0,0 0 0,0 0 0,1 0 0,-1 1 0,9-4 0,-1 1 0,1 0 0,24-7 0,-3 2 0,-1-1 0,40-22 0,43-13 0,-114 46 0,1 0 0,0 0 0,0 0 0,0 1 0,0 0 0,1 0 0,-1 0 0,0 1 0,0-1 0,1 1 0,-1 0 0,0 1 0,0-1 0,1 1 0,-1 0 0,9 4 0,-3 0 0,0 0 0,0 1 0,-1 1 0,0-1 0,0 2 0,10 9 0,-12-12 0,-1 0 0,1 0 0,0-1 0,17 7 0,-16-7 0,-1 0 0,1 0 0,-1 0 0,14 11 0,84 64 0,-79-62 0,44 20 0,8 3 0,-37-17 0,60 23 0,-64-30 0,6-3 0,-37-12 0,1 1 0,-1-1 0,0 2 0,0-1 0,0 1 0,10 6 0,-2 1-455,1 0 0,28 12 0,-29-17-6371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7:00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 3747 24575,'-9'-11'0,"0"-1"0,0 0 0,-13-25 0,14 23 0,0 0 0,-1 1 0,-12-15 0,-190-193 0,52 59 0,153 153 0,-1 0 0,2 0 0,-1-1 0,1 0 0,1 0 0,-1 0 0,2 0 0,-1-1 0,-1-10 0,-7-20 0,2 10 0,2 0 0,1-1 0,1 1 0,-1-47 0,6-131 0,3 94 0,-1 98 0,-1 0 0,2 1 0,0-1 0,1 1 0,1-1 0,0 1 0,10-23 0,-8 24 0,-2-1 0,0 1 0,2-17 0,-3 15 0,0 0 0,8-21 0,1 10-255,2 1 0,19-31 0,10-18-185,-31 48 440,11-39 0,-15 39 0,20-41 0,64-108-2490,-10 36 2741,-53 96-83,39-84 0,-53 99 30,0 2 0,23-32 0,-2 3 11,63-83-1925,-6 10 593,-72 98 1509,2 2 0,28-29 0,7-9-85,96-118 1105,-129 158-1231,32-29-1,11-9-242,-36 34 422,2 1-1,73-51 0,-67 54-40,-1-3-1,43-41 1,-70 60-228,2 1 0,-1 1-1,25-15 1,-22 15-653,-1 0 0,24-21 0,-28 20-6258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7:01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0 306 24575,'1'-1'0,"-1"0"0,0 0 0,0 0 0,1 1 0,-1-1 0,1 0 0,-1 0 0,1 0 0,-1 1 0,1-1 0,-1 0 0,1 0 0,0 1 0,-1-1 0,1 1 0,0-1 0,-1 0 0,1 1 0,0-1 0,1 1 0,21-12 0,-13 8 0,69-44 0,17-7 0,-83 48 0,1 2 0,-1 0 0,1 0 0,0 2 0,27-5 0,-24 4 0,-1 0 0,1-1 0,-1 0 0,17-9 0,-17 6 0,1 1 0,0 2 0,27-7 0,59-12 0,-75 16 0,1 1 0,0 2 0,0 1 0,31-1 0,-37 4 0,-1-1 0,25-6 0,26-2 0,-68 10 0,0 0 0,0 0 0,0 0 0,0 1 0,0-1 0,7 3 0,-11-3 0,0 1 0,0-1 0,0 0 0,0 1 0,0-1 0,0 1 0,0-1 0,0 1 0,0 0 0,-1-1 0,1 1 0,0 0 0,0 0 0,-1-1 0,1 1 0,0 0 0,-1 0 0,1 0 0,0 0 0,-1 0 0,0 0 0,1 0 0,-1 0 0,0 0 0,1 0 0,-1 0 0,0 0 0,0 0 0,0 0 0,0 0 0,0 1 0,0-1 0,0 0 0,0 0 0,0 0 0,-1 1 0,-3 11 0,-1-1 0,-1 0 0,0-1 0,-1 1 0,0-1 0,0 0 0,-15 15 0,-5 9 0,-12 15 0,27-37 0,1 0 0,1 0 0,1 1 0,0 1 0,-11 22 0,12-19 0,-2-1 0,0 0 0,-1 0 0,-1-1 0,0 0 0,-20 18 0,10-10 0,-22 32 0,27-31 0,-1 0 0,-38 40 0,45-53 0,1 0 0,-14 21 0,15-19 0,-1 0 0,-13 13 0,15-21 0,1 2 0,0-1 0,0 1 0,1 0 0,0 0 0,0 1 0,1 0 0,0 0 0,-6 15 0,9-17 0,-6 23 0,7-30 0,1 1 0,0-1 0,0 1 0,1-1 0,-1 0 0,0 1 0,0-1 0,0 1 0,0-1 0,0 1 0,0-1 0,1 0 0,-1 1 0,0-1 0,0 1 0,1-1 0,-1 0 0,0 1 0,0-1 0,1 0 0,-1 1 0,1-1 0,0 1 0,0-1 0,0 0 0,-1 0 0,1 1 0,0-1 0,0 0 0,0 0 0,0 0 0,0 0 0,0 0 0,0 0 0,0 0 0,0-1 0,-1 1 0,3-1 0,4-1-151,0-1-1,-1 1 0,1-2 0,0 1 1,-1-1-1,0 0 0,0 0 1,9-9-1,-3 1-6674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7:02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24575,'1'17'0,"1"0"0,1-1 0,6 23 0,-3-10 0,5 10 0,-7-27 0,-1 2 0,3 18 0,7 37 0,-9-48 0,0 0 0,2 30 0,-6-37 0,0 14 0,2 0 0,9 53 0,-6-45 0,-1-1 0,-1 1 0,-5 62 0,1-31 0,4-47 0,-3-20 0,0 1 0,0-1 0,0 0 0,1 0 0,-1 0 0,0 0 0,0 0 0,0 1 0,1-1 0,-1 0 0,0 0 0,0 0 0,0 0 0,1 0 0,-1 0 0,0 0 0,0 0 0,1 0 0,-1 0 0,0 0 0,0 0 0,0 0 0,1 0 0,-1 0 0,0 0 0,0 0 0,1 0 0,-1 0 0,0 0 0,0 0 0,0 0 0,1-1 0,-1 1 0,0 0 0,0 0 0,0 0 0,0 0 0,1 0 0,-1-1 0,0 1 0,22-30 0,-13 18 0,8-10 0,2 2 0,0 0 0,1 1 0,42-29 0,-48 37 0,-2 1 0,-4 4 0,0 0 0,0 0 0,0 1 0,0 0 0,10-4 0,5-1 0,-1-1 0,-1-1 0,38-29 0,-35 24 0,-16 12 0,1 0 0,0 0 0,1 1 0,11-4 0,-10 5 0,-1-1 0,1-1 0,10-6 0,18-10 0,-28 15 0,1 0 0,15-12 0,-20 11 0,-11 5 0,-15 8 0,-14 13 0,-15 8 0,32-21 81,5-2-322,0 0 0,0 1 0,1 1 0,0-1 0,-17 13 0,17-8-6585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7:0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1 461 24575,'7'-1'0,"1"0"0,-1 0 0,1-1 0,-1 0 0,0 0 0,1-1 0,9-5 0,47-29 0,-33 19 0,0 2 0,1 1 0,1 1 0,60-17 0,-70 23 0,0-2 0,37-21 0,-43 21 0,0 1 0,0 0 0,1 1 0,0 1 0,25-5 0,-6 3 0,0-1 0,0-2 0,-1-1 0,43-24 0,-56 27 0,41-12 0,-10 4 0,-37 13 0,0 0 0,1 1 0,26-2 0,19-4 0,-17 1 0,-26 6 0,-1-1 0,34-11 0,-48 12 0,1 1 0,0 0 0,1 0 0,-1 1 0,0-1 0,12 0 0,-17 3 0,1-1 0,-1 0 0,1 0 0,-1 0 0,1 1 0,-1-1 0,1 1 0,-1 0 0,1-1 0,-1 1 0,0 0 0,1 0 0,-1-1 0,0 1 0,1 0 0,-1 1 0,0-1 0,0 0 0,0 0 0,0 0 0,0 1 0,0-1 0,-1 0 0,1 1 0,0-1 0,-1 1 0,1-1 0,-1 1 0,1-1 0,-1 1 0,0-1 0,1 3 0,2 21 0,-1 0 0,-1 0 0,-5 46 0,1-2 0,3-57 69,0 0-1,-1 0 0,-1 0 0,-3 16 1,4-24-159,-1-1 0,1 1 0,0-1 0,-1 1 0,0-1 1,0 0-1,0 0 0,0 0 0,0 0 0,-1 0 1,1 0-1,-1 0 0,0-1 0,1 0 0,-1 1 0,0-1 1,-1 0-1,-3 2 0,-8 2-6736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23:3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707 2938 24575,'-7'-1'-97,"0"0"0,0 0-1,0 0 1,0-1-1,0 0 1,0 0 0,1-1-1,-11-5 1,5 2 294,0-2 1,1 1-1,-16-14 1,16 10-172,1 0 0,1 0 0,-14-22 1,-7-8-46,-58-77 19,80 107 0,1-1 0,0 1 0,0-1 0,-7-22 0,6 18 0,-16-30 0,-83-135 0,103 172 0,0-1 0,1 1 0,0-1 0,0 0 0,1 0 0,1 0 0,-1-15 0,2 16 0,-1 0 0,0-1 0,-1 1 0,0 0 0,0 0 0,-1 0 0,0 0 0,-6-12 0,2 7 0,0-1 0,1 0 0,-8-28 0,9 24 0,-1 1 0,-10-21 0,6 20 0,1-1 0,1 0 0,1-1 0,1 0 0,0 0 0,2-1 0,0 1 0,-1-39 0,3 16 0,-13-62 0,7 58 0,-5-12 0,8 42 0,1 0 0,-2-29 0,4-143 0,3 99 0,1 64 0,1 0 0,10-44 0,-4 27 0,-4 24-92,1 0-1,0 1 1,2 1-1,0-1 0,13-20 1,-7 12 45,2-13 47,-12 30 0,-1 0 0,2 1 0,-1-1 0,7-8 0,-3 3-10,0 0 1,0 0-1,9-30 0,-10 26 281,17-35-1,19-16-237,2 2 1,59-65-1,-73 99-33,2 2 0,1 0 0,46-30 0,-80 61 0,121-83 0,-114 81 0,0-1 0,0 1 0,0 0 0,1 1 0,-1 0 0,1 0 0,0 0 0,-1 1 0,1 1 0,0-1 0,0 1 0,0 0 0,-1 1 0,1 0 0,0 0 0,0 1 0,-1 0 0,1 0 0,-1 0 0,0 1 0,1 0 0,-1 1 0,-1 0 0,1 0 0,0 0 0,-1 1 0,7 7 0,78 62 0,-65-55 0,-1 2 0,45 46 0,-45-41 0,0-2 0,39 29 0,-13-10 0,-42-34 0,1 2 0,-2-1 0,1 1 0,6 12 0,22 26 0,-19-26 0,0 1 0,15 28 0,-27-41 0,-2 1 0,1-1 0,-1 1 0,-1 0 0,3 19 0,0-2 0,0 3 0,-2 1 0,-1 0 0,-2 50 0,2 21 0,9-15 0,-6-58 0,2 46 0,-7-23 0,-2-26 0,2 1 0,1-1 0,6 31 0,12 66 0,-4-24 0,-9-42 0,-2 0 0,-5 114 0,-2-69 0,2 573 0,-1-663 0,-1 0 0,0 0 0,-1 0 0,0-1 0,-1 1 0,-1-1 0,-9 19 0,-4 14 0,15-39 0,0 0 0,0 0 0,-1 0 0,0-1 0,0 1 0,0-1 0,-1 0 0,-5 5 0,-5 2 0,-26 20 0,-1 1 0,8-1 0,26-25 0,0 0 0,0 0 0,0-1 0,-1 0 0,-15 9 0,-20 7 0,1 2 0,2 2 0,-41 33 0,68-49 14,0-2-1,-1 0 0,0 0 1,-1-1-1,1-1 1,-34 10-1,-9 4-1472,40-13-5367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7:0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949 0 24575,'0'449'0,"-1"-432"0,-1 0 0,-7 33 0,5-31 0,0-1 0,0 25 0,2-20 0,-1 1 0,-7 22 0,1 2 0,3-21 0,-1 0 0,-1 0 0,-2-1 0,0-1 0,-2 1 0,-24 37 0,31-52 0,-1 0 0,-5 20 0,8-20 0,-1-1 0,-1 0 0,-9 18 0,-9 10 0,16-25 0,0-1 0,-1 0 0,0 0 0,-15 14 0,17-19 0,0 1 0,1-1 0,0 1 0,0 0 0,0 1 0,-6 16 0,7-14 0,-1-1 0,0 0 0,0 0 0,-12 14 0,-7 6 0,2 1 0,-26 46 0,37-60 0,-1 0 0,0-1 0,-17 15 0,-3 6 0,-1 5 0,18-21 0,-1-1 0,-34 32 0,33-36 0,1 0 0,-19 26 0,24-27 0,-1-1 0,0 0 0,-1-1 0,-21 16 0,23-20 0,1 1 0,0 0 0,-16 19 0,16-17 0,0-1 0,-19 18 0,26-28 0,1 1 0,-1 0 0,1-1 0,-1 0 0,1 1 0,-1-1 0,0 0 0,0-1 0,1 1 0,-1 0 0,-3 0 0,5-1 0,1 0 0,-1 0 0,1 0 0,-1 0 0,1 0 0,-1 0 0,1-1 0,-1 1 0,1 0 0,-1 0 0,1 0 0,-1 0 0,1-1 0,-1 1 0,1 0 0,-1-1 0,1 1 0,-1 0 0,1-1 0,0 1 0,-1 0 0,1-1 0,0 1 0,-1-1 0,1 0 0,-1 0 0,1-1 0,0 1 0,0 0 0,-1 0 0,1 0 0,0-1 0,0 1 0,1 0 0,-1 0 0,0 0 0,0-1 0,1 1 0,-1 0 0,1-2 0,1-1-49,0-1-1,1 1 0,-1 0 1,1 0-1,0 1 0,0-1 1,0 0-1,0 1 1,1 0-1,-1 0 0,7-4 1,-4 1-721,7-4-6056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7:0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1 362 24575,'1'-4'0,"1"-1"0,0 0 0,0 0 0,0 1 0,0 0 0,1-1 0,0 1 0,3-4 0,2 0 0,0 1 0,0 0 0,0 0 0,0 1 0,15-7 0,-11 5 0,0 1 0,15-14 0,-14 10 0,1 1 0,0 0 0,20-9 0,-19 11 0,0 0 0,-1-2 0,20-16 0,-11 8 0,0 1 0,1 0 0,1 2 0,46-21 0,-47 25 0,-22 10-136,0 0-1,0 0 1,1-1-1,-1 1 1,0-1-1,0 1 1,0-1-1,-1 0 0,4-2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7:06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24575,'0'41'0,"1"-21"0,0 0 0,-2 0 0,-1 0 0,-7 37 0,5-36 0,0 0 0,1 0 0,1 34 0,-1 1 0,-8 2 0,7-43 0,1 0 0,-1 16 0,0 37 0,8 98 0,-3-163 0,-1-1 0,0 0 0,1 1 0,0-1 0,-1 0 0,1 1 0,0-1 0,0 0 0,1 0 0,-1 0 0,0 0 0,1 0 0,-1 0 0,1 0 0,0-1 0,-1 1 0,1 0 0,0-1 0,0 1 0,0-1 0,0 0 0,0 0 0,0 0 0,1 0 0,-1 0 0,0 0 0,0 0 0,1-1 0,-1 1 0,4-1 0,8 2 0,0-1 0,1-1 0,-1 0 0,16-2 0,-5 0 0,1 0 0,41-9 0,-42 5 0,47-2 0,-56 7-195,0-1 0,0 0 0,0-1 0,-1-1 0,0-1 0,23-9 0,-24 8-6631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7:08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96 24575,'-1'3'0,"0"0"0,0 0 0,0 0 0,0 0 0,0 0 0,-1 0 0,0-1 0,1 1 0,-4 4 0,-6 10 0,0 3 0,8-15 0,0 0 0,1 0 0,-1 0 0,1 0 0,0 0 0,0 1 0,0-1 0,1 1 0,0-1 0,0 1 0,0 7 0,1-11 0,1-1 0,-1 1 0,1-1 0,0 0 0,-1 1 0,1-1 0,0 0 0,0 0 0,0 0 0,0 0 0,0 0 0,0 0 0,0 0 0,0 0 0,0 0 0,1 0 0,-1 0 0,0-1 0,1 1 0,-1 0 0,0-1 0,1 1 0,-1-1 0,1 0 0,2 1 0,41 2 0,-40-3 0,11 0 0,-1 0 0,1-2 0,-1 1 0,1-2 0,-1 0 0,0-1 0,0-1 0,26-11 0,-13 5 0,-20 8 0,-1 1 0,0-2 0,13-6 0,-18 8 0,1 1 0,-1-1 0,0 0 0,0 0 0,0 0 0,0 0 0,-1 0 0,1-1 0,-1 1 0,1 0 0,-1-1 0,0 1 0,0-1 0,0 1 0,1-4 0,0-5 0,0 0 0,-1-1 0,0 1 0,-1-17 0,-1 18 0,1-1 0,0 1 0,1 0 0,1-1 0,3-15 0,-5 26 0,0-1 0,0 1 0,0-1 0,0 1 0,0-1 0,0 1 0,1-1 0,-1 1 0,0-1 0,0 1 0,1-1 0,-1 1 0,0-1 0,0 1 0,1-1 0,-1 1 0,1-1 0,-1 1 0,0 0 0,1-1 0,-1 1 0,1 0 0,0-1 0,3 11 0,-1 22 0,-3-22 0,-1 176 0,-3-161 0,-1-1 0,-1 0 0,-1 0 0,-1-1 0,-2 0 0,-13 27 0,7-17 0,2 2 0,-16 28 0,14-28 0,12-26 0,0 0 0,0 0 0,-6 8 0,6-9 25,0-1 0,0 1 1,1 0-1,0 0 0,0 0 0,1 0 0,0 1 0,-1 8 0,-7 28-1616,5-29-5235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7:09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0 570 24575,'3'0'0,"0"-1"0,-1 0 0,1 0 0,0 0 0,-1-1 0,1 1 0,-1-1 0,0 1 0,1-1 0,-1 0 0,3-3 0,18-11 0,173-75 0,-97 43 0,-80 40 0,-1 1 0,1 1 0,0 0 0,0 1 0,30-3 0,-14 3 0,-1-1 0,0-2 0,-1-1 0,35-15 0,72-24 0,-111 39 0,34-8 0,-42 12 0,0 1 0,30-2 0,-36 5 0,0-1 0,0 0 0,0-1 0,28-9 0,48-23 0,26-10 0,-101 39 0,0 1 0,21-5 0,24-8 0,95-34 0,-151 51-227,-1-1-1,0 1 1,0-1-1,0 0 1,6-5-1,1-2-6598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7:11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 66 24575,'1'60'0,"-2"68"0,-20-29 0,20-91 0,-1-1 0,1 1 0,-1 0 0,0-1 0,-1 1 0,0-1 0,0 0 0,0 0 0,-1 0 0,-8 10 0,9-13 0,-1 0 0,0 0 0,1 0 0,-2-1 0,1 1 0,0-1 0,-1 0 0,1-1 0,-1 1 0,0-1 0,0 0 0,1 0 0,-2 0 0,1-1 0,0 1 0,-9 0 0,-21 0 0,-1 0 0,-57-7 0,84 3 0,0 0 0,0 0 0,1-1 0,-1 0 0,1-1 0,-9-4 0,6 2 0,0 1 0,-18-5 0,25 8 0,-1 1 0,0-1 0,0 0 0,1 0 0,-1-1 0,1 1 0,-1-1 0,1 0 0,0 0 0,0 0 0,1-1 0,-1 0 0,-5-6 0,1-3 0,1 1 0,-1-1 0,-6-19 0,8 18 0,0 2 0,1 0 0,1-1 0,0 0 0,0 0 0,1 0 0,1 0 0,0 0 0,1-17 0,1 12 0,1 1 0,1 0 0,0 0 0,1 1 0,1-1 0,1 1 0,0-1 0,1 1 0,10-18 0,-9 58 0,-4-15 0,2 15 0,0 0 0,2 44 0,-5-33 0,2-14 0,0-1 0,1 1 0,8 20 0,6 23 0,-10-29 0,-5-22 0,0 0 0,2 21 0,6 35 0,-8-47 0,0 1 0,1 25 0,-4-28 0,2 0 0,5 23 0,-4-23 0,0 1 0,0 20 0,-4 29-1365,0-50-5461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0:11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75 24575,'-9'0'0,"1"0"0,-1 0 0,0-1 0,1 0 0,-1-1 0,1 0 0,0 0 0,-1-1 0,1 0 0,0 0 0,-12-8 0,16 9 0,1 0 0,-1 0 0,1-1 0,-1 1 0,1-1 0,0 0 0,-4-4 0,7 7 0,-1-1 0,1 1 0,0 0 0,0 0 0,0-1 0,0 1 0,-1 0 0,1-1 0,0 1 0,0 0 0,0-1 0,0 1 0,0 0 0,0-1 0,0 1 0,0 0 0,0-1 0,0 1 0,0-1 0,0 1 0,0 0 0,0-1 0,0 1 0,0 0 0,1-1 0,-1 1 0,0 0 0,0 0 0,0-1 0,0 1 0,1 0 0,-1-1 0,0 1 0,2-1 0,0 0 0,-1 0 0,1 0 0,-1 1 0,1-1 0,0 1 0,0-1 0,-1 1 0,1-1 0,0 1 0,2 0 0,26-3 0,0 2 0,53 4 0,-58 4 0,-19-2 0,-6-4 0,0-1 0,0 0 0,-1 1 0,1-1 0,0 1 0,-1-1 0,1 0 0,0 0 0,-1 1 0,1-1 0,0 0 0,-1 1 0,1-1 0,0 0 0,-1 0 0,1 0 0,-1 0 0,1 1 0,-1-1 0,1 0 0,0 0 0,-1 0 0,1 0 0,-1 0 0,-7 1-100,-1 0-1,1 0 0,0-1 1,0 0-1,0-1 1,0 0-1,-1 0 0,1-1 1,-10-3-1,13 4-258,-13-3-6467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1:56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24575,'19'-8'0,"-6"2"0,69-22 0,-50 15 0,1 3 0,0 0 0,61-9 0,-26 8 0,-46 7 0,41-4 0,-23 6 0,58-11 0,58-12 0,-127 21-455,0 1 0,31 1 0,-40 2-6371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03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1 299 24575,'0'-2'0,"1"1"0,-1 0 0,1 0 0,-1-1 0,1 1 0,0 0 0,0 0 0,-1 0 0,1 0 0,0 0 0,0 0 0,0 0 0,0 0 0,0 0 0,0 0 0,0 1 0,1-1 0,0 0 0,28-15 0,-24 13 0,6-3 0,0 1 0,0 0 0,1 0 0,0 2 0,0-1 0,0 2 0,21-3 0,-27 5 0,-1 0 0,1 0 0,-1 1 0,1-1 0,-1 2 0,1-1 0,-1 1 0,0-1 0,0 2 0,1-1 0,-1 1 0,-1 0 0,1 0 0,0 0 0,-1 1 0,0 0 0,7 6 0,-6-2 0,1-1 0,-1 1 0,-1 0 0,10 18 0,-11-18 0,0 0 0,1 0 0,0 0 0,0-1 0,1 1 0,9 8 0,-2-4 0,0 2 0,13 19 0,3 2 0,-26-32 0,0 0 0,0-1 0,0 1 0,0-1 0,1 1 0,-1-1 0,1 0 0,0-1 0,0 1 0,-1-1 0,1 1 0,0-1 0,0 0 0,0 0 0,0-1 0,1 1 0,-1-1 0,0 0 0,0 0 0,0-1 0,0 1 0,0-1 0,0 0 0,0 0 0,0 0 0,0 0 0,0-1 0,0 0 0,-1 1 0,1-2 0,0 1 0,-1 0 0,0-1 0,0 1 0,1-1 0,-2 0 0,5-5 0,5-6 0,-2-1 0,0-1 0,-1 0 0,0 0 0,-1-1 0,-1 0 0,-1 0 0,8-32 0,4-26 0,-10 48 0,-1-1 0,-2 0 0,4-49 0,-9 16 0,1 496 0,-3-195 0,2 65 0,0-297 0,-1 0 0,0-1 0,0 1 0,-1-1 0,0 0 0,0 1 0,-6 12 0,-30 47 0,22-42 0,-61 95 0,72-112 0,-1-1 0,0 0 0,-1 0 0,0-1 0,-14 11 0,13-11 0,1 0 0,0 0 0,0 1 0,0 0 0,-7 10 0,12-13 0,-2 2 0,0 1 0,0-1 0,-1 0 0,1 0 0,-1 0 0,0-1 0,-1 1 0,0-1 0,1-1 0,-2 1 0,1-1 0,0 0 0,-8 3 0,8-4 0,-1 1 0,1 0 0,0 0 0,0 0 0,0 1 0,-7 7 0,8-7 0,0 0 0,-1-1 0,0 1 0,1-1 0,-11 5 0,13-8 0,0 0 0,0 0 0,1-1 0,-1 1 0,0-1 0,0 1 0,0-1 0,0 0 0,0 0 0,0 0 0,0-1 0,0 1 0,1-1 0,-1 1 0,0-1 0,0 0 0,-5-2 0,5 1 0,0 0 0,1 0 0,-1 0 0,0 0 0,1 0 0,-1-1 0,1 1 0,0-1 0,-1 0 0,1 0 0,0 0 0,1 1 0,-1-2 0,1 1 0,-2-4 0,-3-9 0,-7-32 0,7 21 0,-9-20 0,9 27 0,-1-1 0,2 1 0,1-1 0,-3-37 0,6 20 0,4-159 0,0 178 0,2 1 0,-1-1 0,2 1 0,1 0 0,14-27 0,-18 39 0,1 0 0,-1 0 0,2 1 0,-1-1 0,0 1 0,1 0 0,11-9 0,44-27 0,-41 30 0,23-20 0,-35 26 0,-1 0 0,1 1 0,0-1 0,0 2 0,1-1 0,-1 1 0,16-4 0,60-10 0,-59 14 0,42-13 0,141-59 0,-189 70 0,0-2 0,0 0 0,-1-2 0,0 0 0,0 0 0,-1-2 0,0 0 0,-1 0 0,23-24 0,-28 25 0,1 2 0,17-13 0,17-12 0,-33 23-1365,-1 1-5461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09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47 24575,'4'0'0,"0"-1"0,0 1 0,0-1 0,-1 0 0,1 0 0,5-2 0,-8 3 0,1-1 0,-1 1 0,0-1 0,1 0 0,-1 1 0,0-1 0,0 0 0,0 0 0,1 0 0,-1 0 0,0 0 0,0 0 0,0 0 0,-1 0 0,1 0 0,0-1 0,0 1 0,-1 0 0,2-3 0,-2 3 0,0 1 0,0-1 0,-1 0 0,1 0 0,0 1 0,0-1 0,-1 0 0,1 0 0,0 1 0,-1-1 0,1 0 0,-1 1 0,1-1 0,-1 1 0,1-1 0,-1 1 0,0-1 0,1 1 0,-1-1 0,1 1 0,-1-1 0,0 1 0,0 0 0,1-1 0,-1 1 0,0 0 0,1 0 0,-1-1 0,0 1 0,0 0 0,0 0 0,-1 0 0,-27-3 0,15 5 0,0 1 0,-1 0 0,1 1 0,1 1 0,-1 0 0,1 0 0,0 2 0,-13 7 0,-9 4 0,-8 3 0,-47 20 0,80-36 0,-1-1 0,1 2 0,-1-1 0,2 1 0,-12 9 0,18-13 0,1 0 0,0 0 0,0 1 0,0-1 0,0 0 0,0 1 0,1-1 0,-1 1 0,1-1 0,-1 1 0,0 4 0,1-6 0,1 1 0,0 0 0,0-1 0,0 1 0,0 0 0,0-1 0,0 1 0,0 0 0,1-1 0,-1 1 0,0 0 0,1-1 0,-1 1 0,1-1 0,0 1 0,0-1 0,-1 1 0,1-1 0,0 0 0,0 1 0,0-1 0,2 1 0,2 3 0,0-1 0,1-1 0,-1 1 0,1-1 0,0 0 0,0 0 0,12 3 0,8 5 0,-25-11 0,106 55 0,-82-43 0,1 0 0,0-2 0,51 13 0,-57-19-86,1-1 0,0-1 0,0-1-1,29-2 1,-28 1-848,-2 0-5892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23:35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786 420 24575,'-1'15'-98,"0"1"0,-1 0 0,-1-1 0,0 0 0,-1 1 1,-1-1-1,-8 16 0,-54 98-1279,43-87 1029,-3-1-120,19-29 177,0 0 1,-11 23-1,-4 13 186,-33 52 0,0-3 122,-82 138-17,61-108 847,-28 40 234,94-151-768,2 1 0,0 1 0,0-1 0,-8 29 0,-10 21 235,4-26-548,17-32 0,1 0 0,-1 1 0,1 0 0,1 0 0,0 1 0,1-1 0,-4 16 0,7-24 0,0 0 0,0 0 0,0 1 0,0-1 0,0 0 0,0 0 0,1 0 0,-1 0 0,1 0 0,0 0 0,0 0 0,-1 0 0,1 0 0,0 0 0,1 0 0,-1-1 0,2 3 0,0-1 0,0 0 0,0 0 0,0-1 0,0 1 0,1-1 0,-1 0 0,1 0 0,5 2 0,3 1 0,1-2 0,-1 0 0,0 0 0,24 2 0,-23-5-121,0 0 1,0 0-1,0-2 0,0 1 0,-1-1 1,1-1-1,0-1 0,18-7 0,4-5-601,51-31-1,-54 29 624,-5 5 112,0 0 0,1 2 1,45-11-1,-1 0-1851,-40 9 1978,-1-2-1,54-34 1,-36 20-256,-38 22 33,7-3 353,0 0 0,26-10 0,-42 20-269,12-5 286,0 0-1,0-1 0,0 0 0,-1-1 1,20-14-1,-30 19-241,-1 0 0,0 0 0,0 0 0,0 0 0,0 0 0,0 0 0,-1-1 0,1 1 0,-1 0 1,1-1-1,-1 0 0,0 1 0,0-1 0,0 0 0,0 1 0,-1-1 0,1 0 0,-1 0 0,1 0 0,-1 0 0,0 0 0,0 1 0,0-1 0,-1 0 0,1 0 1,-1 0-1,1 0 0,-1 1 0,0-1 0,0 0 0,0 1 0,-1-1 0,1 1 0,-1-1 0,1 1 0,-4-4 0,-10-14-45,-21-24 0,0 2 0,-36-62-589,-12-17-247,75 110 820,2-1 0,-1-1 0,1 1 0,-7-19 1,9 17 18,-1 1 0,-1 0 0,0 1 0,-13-18 0,-9-3 68,14 17 17,1-1 1,1 0-1,0-1 1,1 0 0,-13-28-1,15 25 5,-1 1 0,0 0 0,-2 1 0,0 0 0,-1 1 0,-1 1 0,-23-21 0,30 28-77,0 0 1,0 0-1,1-1 1,0 0-1,-10-23 0,11 21-7,-1-1 0,0 1 0,-1 1 0,-11-14 0,-14-9-9,21 23 0,1 0 0,0 0 0,1-1 0,0 0 0,-11-22 0,-1-5-214,-28-39 0,-2-3-38,40 57 264,0-1-1,-10-37 1,4 11-845,9 28-5880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1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24575,'11'-1'0,"1"0"0,-1-2 0,0 1 0,0-1 0,0-1 0,-1 0 0,1 0 0,-1-1 0,0-1 0,16-10 0,-11 6 0,1 1 0,1 1 0,17-7 0,1 2-682,59-32-1,-81 38-6143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10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24575,'6'-1'0,"1"0"0,0-1 0,0 0 0,-1 0 0,0-1 0,1 0 0,-1 0 0,0 0 0,0-1 0,0 0 0,5-5 0,26-14 0,-6 7 0,-20 10 0,0 0 0,1 0 0,-1 1 0,2 0 0,-1 2 0,0-1 0,16-2 0,43-8-599,-63 12-167,8-2-6060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13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50 24575,'-11'-1'0,"0"0"0,0-1 0,1 0 0,-1-1 0,0 0 0,-14-8 0,12 6 0,0 1 0,1-1 0,-27-3 0,21 6 0,-1 0 0,1 1 0,-1 1 0,-29 4 0,44-3 0,0-1 0,0 1 0,0 0 0,0 0 0,0 1 0,0-1 0,0 1 0,0-1 0,1 1 0,-1 0 0,1 1 0,-1-1 0,1 1 0,0-1 0,0 1 0,0 0 0,0 0 0,1 0 0,-1 1 0,1-1 0,0 1 0,0-1 0,0 1 0,0 0 0,1-1 0,-3 9 0,1 13 0,0 1 0,2-1 0,4 47 0,-1-10 0,-2-52 0,1-1 0,0 1 0,0 0 0,1-1 0,0 1 0,1-1 0,0 0 0,1 1 0,0-2 0,0 1 0,1 0 0,0-1 0,0 0 0,1 0 0,7 9 0,-3-8 0,-1 2 0,0-1 0,14 22 0,-16-20 0,2 0 0,16 18 0,-21-27 0,0 1 0,0-1 0,1 1 0,-1-1 0,1 0 0,0-1 0,-1 1 0,1-1 0,1 0 0,9 2 0,-3-1 0,1-1 0,-1 0 0,1-1 0,-1-1 0,22-1 0,-26 0 0,0 0 0,0-1 0,0 0 0,-1 0 0,1-1 0,-1 1 0,1-2 0,-1 1 0,0-1 0,7-5 0,6-6 182,-6 6-698,-1-1 1,17-16-1,-20 15-6310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14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703 471 24575,'-21'0'0,"0"1"0,1 1 0,-1 0 0,1 2 0,-1 1 0,-35 12 0,-133 44 0,227-87 0,-13 12 0,0 2 0,45-17 0,-49 21 0,35-22 0,9-4 0,-25 15 0,-28 12 0,1 1 0,0 0 0,0 1 0,0 1 0,24-5 0,-4 2-94,0-1 0,0-1 0,-1-3 0,38-17-1,21-8-49,84-16-576,4-1-14,-35 6 185,-123 42 956,-1 0 1,1 1-1,0 1 1,31-2 0,-37 4-439,4-1 145,0-1 0,0-1 0,20-8 0,6-2 41,21-8-155,-112 53 0,-65 23 0,61-28 0,-1-2 0,-55 17 0,-13-4-502,-45 13-2071,-183 32 1,65-23 603,120-21 805,-111 27 853,145-32 252,45-9 1660,163-72 5948,-58 35-7609,1 1-1,1 1 0,0 1 1,39-13-1,25-10-198,-40 8 140,-38 20 120,1 0 0,0 0 0,0 1 0,1 0 0,-1 1 0,19-4 0,43-8-540,125-45 1,-63 16 403,-106 36 135,0 0 0,0 0 0,0 2 0,1 1 0,56-3 0,0 3-855,-1-3 0,105-26 0,43-6 1279,-3 15 156,-213 24-571,0-2 0,0 0 0,23-9-1,-20 6 870,33-6 0,-53 13-863,1-1 0,-1 1 1,0 0-1,1 0 1,-1 0-1,1-1 1,-1 1-1,1 0 1,-1 0-1,1 0 1,-1 0-1,1 0 0,-1 0 1,1 0-1,-1 0 1,1 0-1,-1 0 1,1 0-1,-1 1 1,0-1-1,1 0 1,-1 0-1,1 0 1,-1 1-1,1-1 0,-1 0 1,0 0-1,1 1 1,-1-1-1,1 0 1,-1 1-1,-8 12 498,-29 17 126,34-28-629,-16 10-10,-1 0 0,-24 10 0,27-14 0,0 1 0,0 1 0,1 0 0,-17 14 0,15-11 0,0-1 0,-1 0 0,0-1 0,-1-1 0,-41 14 0,28-11 0,-33 18 0,33-14-601,-2-1 1,0-2-1,-54 15 0,72-23 598,1 0-1,1 2 0,-1 0 0,1 0 1,-23 19-1,-32 17 284,35-30 944,28-11-1195,0-1 1,0 1-1,0 0 1,0 1 0,0 0-1,-10 8 1,17-12-23,0 0 0,0 0 0,0-1-1,1 1 1,-1 0 0,0 0 0,0 0 0,0 0-1,0 0 1,0 0 0,1 0 0,-1 0 0,0 0 0,0 0-1,0 0 1,0 0 0,1 0 0,-1 1 0,0-1 0,0 0-1,0 0 1,0 0 0,0 0 0,1 0 0,-1 0 0,0 0-1,0 0 1,0 0 0,0 0 0,0 1 0,0-1 0,0 0-1,0 0 1,1 0 0,-1 0 0,0 0 0,0 0-1,0 1 1,0-1 0,0 0 0,0 0 0,0 0 0,0 0-1,0 0 1,0 1 0,0-1 0,0 0 0,0 0 0,0 0-1,0 0 1,0 1 0,0-1 0,0 0 0,0 0 0,0 0-1,0 0 1,0 0 0,0 1 0,0-1 0,-1 0 0,1 0-1,0 0 1,0 0 0,0 0 0,0 0 0,0 0-1,0 1 1,14-3 243,9-6-250,1-1 0,-2-1 0,1-1 0,40-27 0,33-16 0,-73 43 0,138-71 0,-142 72 0,-1 1 0,2 1 0,20-6 0,27-12 0,-9-2 0,50-21 0,-90 42 0,0 1 0,0 1 0,0 0 0,23-2 0,38-8-1365,-63 11-5461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15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735 332 24575,'-1'-7'0,"0"-1"0,0 1 0,-1 0 0,1 0 0,-4-8 0,-6-27 0,9 25 0,0 0 0,-2 0 0,0 1 0,0 0 0,-2 0 0,-8-18 0,12 30 0,-1 1 0,1 0 0,-1-1 0,0 1 0,0 0 0,0 1 0,0-1 0,0 1 0,-1-1 0,1 1 0,-1 0 0,-3-2 0,-53-18 0,24 10 0,23 6 0,0 0 0,-1 2 0,0-1 0,0 2 0,0 0 0,-1 0 0,-21 0 0,10 3 0,-113 2 0,130 0 0,0-1 0,0 1 0,1 1 0,-1-1 0,1 2 0,0-1 0,0 1 0,0 0 0,-13 10 0,10-7 0,1 2 0,0 0 0,1 0 0,0 0 0,-15 22 0,17-19 0,1-1 0,1 1 0,0 0 0,1 0 0,0 1 0,-4 24 0,-5 14 0,7-22 0,1 1 0,2-1 0,0 1 0,2-1 0,1 1 0,6 39 0,-5-63 0,0 0 0,1 1 0,0-1 0,0 0 0,0 0 0,1 0 0,0 0 0,0 0 0,0-1 0,1 0 0,0 1 0,0-1 0,0 0 0,1-1 0,-1 1 0,11 6 0,-3-2 0,0-2 0,0 1 0,1-1 0,0-1 0,0 0 0,22 6 0,-13-8 0,-1-1 0,1 0 0,0-2 0,0 0 0,25-4 0,2 2 0,-36-1 0,1 1 0,0-2 0,-1 0 0,0-1 0,0 0 0,0-1 0,0 0 0,15-10 0,30-10 0,-42 17-1365,-2 1-5461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16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24575,'20'-18'0,"46"-31"0,-37 29 0,-15 11 0,0 0 0,28-10 0,5-4 0,-46 22 0,0 0 0,1 0 0,-1 1 0,1-1 0,0 0 0,-1 1 0,1-1 0,-1 1 0,1-1 0,0 1 0,0 0 0,-1 0 0,1 0 0,0 0 0,-1 0 0,1 0 0,0 0 0,-1 0 0,1 1 0,0-1 0,-1 1 0,1-1 0,0 1 0,-1 0 0,1 0 0,-1-1 0,1 1 0,-1 0 0,0 0 0,1 0 0,-1 1 0,0-1 0,0 0 0,0 0 0,0 1 0,0-1 0,0 1 0,0-1 0,0 1 0,0-1 0,-1 1 0,1 1 0,3 6 0,-1-1 0,-1 1 0,0 0 0,0 0 0,0 1 0,-1 13 0,1 3 0,7 30 0,-5-31 0,3 36 0,5 61 0,-6-80 0,0 53 0,-5-77 0,1 0 0,7 31 0,-5-30 0,0 1 0,0 20 0,-4-32 0,0 7 0,0 0 0,1 0 0,1 0 0,0-1 0,1 1 0,0-1 0,1 1 0,7 15 0,-7-23 0,-1 0 0,1 0 0,0 0 0,0-1 0,1 1 0,0-1 0,7 7 0,-10-11 0,1 0 0,-1 0 0,1 0 0,0 0 0,0-1 0,0 1 0,0-1 0,0 0 0,0 0 0,0 0 0,0 0 0,0-1 0,0 1 0,0-1 0,1 0 0,-1 0 0,0 0 0,0 0 0,0 0 0,5-2 0,6-2 0,0 0 0,-1-1 0,14-7 0,10-4 0,-29 12 0,0-1 0,0 1 0,0-2 0,-1 1 0,0-1 0,11-11 0,6-4 0,-7 6 0,0 0 0,19-22 0,-29 28 0,-1 1 0,0-1 0,0 0 0,-1 0 0,0-1 0,-1 1 0,4-13 0,19-58 0,10-34 0,-14-3 0,-19 98-1365,-1 1-5461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17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1033 19 24575,'0'-1'0,"0"0"0,-1 0 0,1 0 0,-1 0 0,1 0 0,-1 0 0,0 0 0,1 0 0,-1 0 0,0 1 0,1-1 0,-1 0 0,0 0 0,0 1 0,0-1 0,0 1 0,0-1 0,0 0 0,0 1 0,0 0 0,0-1 0,0 1 0,0 0 0,0-1 0,0 1 0,0 0 0,0 0 0,0 0 0,-2 0 0,-34 0 0,23 3 0,0 1 0,0 1 0,1 1 0,-1-1 0,1 2 0,1 0 0,-1 1 0,1 0 0,0 0 0,1 1 0,0 1 0,-15 17 0,21-22 0,-1-1 0,0 0 0,0 0 0,0 0 0,0-1 0,0 1 0,-9 2 0,6-3 0,1 1 0,0 0 0,0 0 0,-8 7 0,-28 32 0,37-34 0,-2 0 0,1-1 0,-1 0 0,-1 0 0,-13 8 0,4-4 0,1 1 0,0 1 0,-23 23 0,-18 15 0,45-41 0,2 1 0,-1 1 0,-17 24 0,-13 14 0,34-41 0,1 0 0,0 1 0,0 0 0,1 0 0,1 1 0,0 0 0,0 0 0,-4 16 0,10-27 0,-5 6 0,1 1 0,-1-1 0,0 0 0,-1 0 0,1 0 0,-12 9 0,-7 10 0,-17 27 0,-57 94 0,69-115 0,29-32 0,0 0 0,0 0 0,0 0 0,0 0 0,0 0 0,0 0 0,0 0 0,0 0 0,-1 0 0,1 0 0,0 0 0,0 0 0,0 1 0,0-1 0,0 0 0,0 0 0,0 0 0,0 0 0,0 0 0,0 0 0,0 0 0,0 0 0,0 1 0,0-1 0,0 0 0,0 0 0,0 0 0,0 0 0,0 0 0,0 0 0,0 0 0,0 0 0,0 1 0,0-1 0,0 0 0,0 0 0,0 0 0,0 0 0,0 0 0,0 0 0,0 0 0,0 0 0,1 0 0,-1 1 0,0-1 0,0 0 0,0 0 0,0 0 0,0 0 0,0 0 0,0 0 0,0 0 0,0 0 0,1 0 0,-1 0 0,0 0 0,9-1 0,11-5 0,-13 2-195,-1 0 0,0 0 0,0 0 0,-1-1 0,1 0 0,7-10 0,2-2-6631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1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95 24575,'-1'69'0,"3"74"0,-2-141 0,0 0 0,0 0 0,0 0 0,1 0 0,-1 0 0,0 0 0,1 0 0,0 0 0,-1 0 0,1 0 0,0 0 0,0-1 0,0 1 0,0 0 0,1-1 0,-1 1 0,0 0 0,1-1 0,-1 0 0,3 3 0,-2-3 0,0 0 0,0-1 0,1 1 0,-1-1 0,0 1 0,0-1 0,0 0 0,0 0 0,0 0 0,0 0 0,1 0 0,-1 0 0,0-1 0,0 1 0,0-1 0,2 0 0,7-3 0,-1 0 0,0-1 0,-1 0 0,1-1 0,-1 0 0,10-9 0,56-51 0,-67 57 0,-1 1 0,-1-1 0,1-1 0,5-11 0,15-21 0,-19 31 0,0-1 0,13-25 0,-18 31 0,-1 1 0,0 0 0,0-1 0,0 1 0,-1-1 0,0 0 0,0 0 0,0 1 0,-1-1 0,0-6 0,0 12 0,0 0 0,0-1 0,0 1 0,0-1 0,0 1 0,0 0 0,0-1 0,0 1 0,0 0 0,0-1 0,0 1 0,0 0 0,0-1 0,0 1 0,-1 0 0,1-1 0,0 1 0,0 0 0,0 0 0,-1-1 0,1 1 0,0 0 0,0 0 0,-1-1 0,1 1 0,0 0 0,-1 0 0,1 0 0,0-1 0,0 1 0,-1 0 0,1 0 0,-1 0 0,-11 6 0,-7 16 0,-4 12 0,16-25 0,0 1 0,0 0 0,1 0 0,0 1 0,1-1 0,0 1 0,1 0 0,0 0 0,-4 22 0,0 14 0,-3 0 0,-28 80 0,34-113 0,-20 55 0,9-26 0,-20 83 0,35-114 0,-2 0 0,1 0 0,-2-1 0,1 1 0,-2-1 0,0 0 0,0 0 0,0 0 0,-2-1 0,1 0 0,-13 14 0,6-8 0,0 0 0,-18 31 0,19-27 0,-26 32 0,36-50 0,1 0 0,-1 0 0,1-1 0,-1 1 0,0 0 0,0-1 0,0 1 0,0-1 0,0 0 0,0 0 0,0 0 0,0 0 0,0 0 0,0 0 0,-1 0 0,1-1 0,0 1 0,-1-1 0,1 0 0,0 0 0,-1 0 0,1 0 0,-1 0 0,1 0 0,0 0 0,-1-1 0,1 1 0,0-1 0,-4-1 0,3 0 0,0 0 0,0 0 0,0-1 0,0 1 0,0 0 0,1-1 0,-1 0 0,1 0 0,0 1 0,0-1 0,0-1 0,0 1 0,0 0 0,1 0 0,0-1 0,-1 1 0,1-1 0,0 1 0,0-4 0,-1-4 0,1 1 0,1-1 0,0 1 0,0-1 0,1 1 0,0-1 0,0 1 0,1 0 0,1-1 0,6-15 0,-4 13 0,1 0 0,1 0 0,0 1 0,1 0 0,0 0 0,1 1 0,13-14 0,-17 20 0,-1-1 0,1 0 0,-1 0 0,-1-1 0,5-7 0,-6 8 0,2-1 0,-1 1 0,1 0 0,0 0 0,10-10 0,4 1 0,1 0 0,1 1 0,0 1 0,25-11 0,-24 13 0,-1-1 0,0 0 0,0-2 0,25-22 0,-22 13-1365,-12 14-5461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5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590 0 24575,'-6'1'0,"1"0"0,0 0 0,0 1 0,1 0 0,-1 0 0,0 0 0,1 0 0,-1 1 0,-5 4 0,-13 6 0,-14 2 0,28-13 0,1 1 0,0 0 0,0 0 0,1 1 0,-1 0 0,1 1 0,0 0 0,0 0 0,0 0 0,-8 9 0,4-2 0,-1 0 0,-1 0 0,0-1 0,0-1 0,-19 12 0,10-8 0,18-10 0,0-1 0,1 1 0,0 0 0,-1 0 0,1 0 0,0 1 0,1-1 0,-1 1 0,1-1 0,-3 10 0,-12 19 0,9-18 0,0-1 0,1 1 0,1 1 0,-7 21 0,7-15 0,-16 30 0,12-29 0,1 1 0,0 1 0,2-1 0,1 1 0,-4 34 0,-11 34 0,4-22 0,3-17 0,9-38 0,1 0 0,1 1 0,-3 22 0,4-16 0,-8 32 0,6-35 0,0 2 0,0 22 0,4 199 0,1-109 0,-2-128 0,1 1 0,0-1 0,1 0 0,0 1 0,0-1 0,0 0 0,1 0 0,0 0 0,0 1 0,0-2 0,1 1 0,0 0 0,0-1 0,0 1 0,9 9 0,5 1 0,-8-7 0,0 0 0,1 0 0,1-1 0,-1 0 0,15 6 0,-13-8 0,1 0 0,0-1 0,0-1 0,0 0 0,0-1 0,19 2 0,-15-1 0,1 0 0,-1 1 0,0 1 0,17 9 0,-19-8 0,1-1 0,-1 0 0,1-2 0,0 1 0,17 1 0,36 5 0,-46-6 0,0-1 0,25 0 0,45-4-1365,-72 0-5461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2:59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0 352 24575,'2'-6'0,"0"1"0,0 0 0,0 0 0,0 0 0,1 1 0,0-1 0,5-6 0,-2 4 0,0 1 0,1-1 0,0 1 0,0 0 0,0 1 0,1 0 0,14-8 0,-10 7 0,0-1 0,18-16 0,-11 8 0,0 0 0,24-12 0,-23 15 0,-1-1 0,26-22 0,49-35 0,-92 67 0,1 1 0,0-1 0,0 1 0,0 0 0,0 0 0,0 0 0,0 0 0,0 1 0,0-1 0,1 1 0,-1 0 0,1 0 0,-1 0 0,1 0 0,-1 1 0,1-1 0,0 1 0,-1 0 0,1 0 0,-1 0 0,1 1 0,0-1 0,-1 1 0,1 0 0,-1 0 0,1 0 0,3 2 0,-2 0 0,-1 0 0,0 0 0,0 0 0,0 0 0,0 0 0,-1 1 0,1 0 0,-1 0 0,0 0 0,0 0 0,0 0 0,-1 0 0,1 1 0,-1 0 0,0-1 0,-1 1 0,1 0 0,-1 0 0,1 6 0,3 32 0,-5-33 0,1-1 0,0 1 0,0-1 0,1 1 0,1-1 0,5 16 0,3 1 0,-2 0 0,0 0 0,-2 1 0,4 29 0,-8-36-1365,-2-2-5461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23:3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1 174 24575,'21'0'-129,"0"-1"-1,0-2 1,0 0-1,-1-1 1,1-1-1,-1 0 1,21-10 0,-24 10 99,1 0 1,0 1 0,0 1 0,0 1 0,0 1 0,36 1 0,22-2 25,-56 0 78,31-9-1,-33 7-20,0 0-1,19-1 0,31 3-82,-39 2 92,0-1 0,41-8 0,-24 1 362,88-3 0,48 12-1144,-63 1 638,-87-1-168,-13-1 500,0 0-1,36-5 0,-49 4-324,0 0 0,-1 0 0,1-1 0,-1 0 0,1 0 0,-1-1 0,0 0 0,0 1-1,0-2 1,0 1 0,-1 0 0,1-1 0,-1 0 0,4-5 0,2-4-6751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0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1 24575,'-2'0'0,"0"1"0,0-1 0,0 1 0,0 0 0,0 0 0,0 0 0,0 0 0,1 0 0,-1 0 0,0 0 0,1 1 0,-1-1 0,1 0 0,-1 1 0,1-1 0,0 1 0,0 0 0,-1 0 0,0 3 0,-18 37 0,-5 30 0,-9 23 0,-16 41-475,25-61 282,19-54 278,0-1 1,2 1 0,-2 24-1,3-23 24,0-1 0,-12 39-1,-4 3-108,-12 66 0,28-113 0,-1 0 0,0-1 0,-12 26 0,16-40 5,0-1 1,0 1-1,-1-1 0,1 0 0,0 1 0,0-1 0,0 1 1,0-1-1,-1 0 0,1 1 0,0-1 0,0 0 0,-1 1 1,1-1-1,0 0 0,-1 1 0,1-1 0,0 0 1,-1 0-1,1 1 0,0-1 0,-1 0 0,1 0 0,-1 0 1,1 0-1,0 1 0,-1-1 0,1 0 0,-1 0 0,1 0 1,-1 0-1,0 0 0,-5-12 166,1-22-1878,4 14-5119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1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24575,'10'-1'0,"0"-1"0,0 0 0,-1 0 0,1-1 0,-1 0 0,14-6 0,23-8 0,14 8 0,-43 8 0,29-8 0,-6-2 0,-8 1 0,48-7 0,-27 8 244,-22 4-1049,49-3 1,-60 7-6022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1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24575,'4'-1'0,"0"0"0,0 0 0,0-1 0,0 0 0,0 1 0,0-2 0,6-3 0,-3 1 0,19-11 0,-16 9 0,0 1 0,20-9 0,-4 4 0,-1-1 0,34-21 0,-51 29 0,-1 0 0,1 1 0,1 0 0,-1 1 0,0 0 0,1 0 0,8-1 0,20-4 0,25-5 0,-56 11 0,0 0 0,0 1 0,0 0 0,0 0 0,-1 1 0,1 0 0,0 0 0,8 2 0,-12-2-85,0 0 0,0 0-1,-1 0 1,1 0 0,-1 0-1,1 0 1,-1 0 0,1 1-1,-1-1 1,0 0 0,1 1-1,-1-1 1,0 1 0,0 0-1,1 2 1,4 11-6741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2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24575,'4'-1'0,"1"0"0,-1 0 0,0-1 0,0 1 0,7-5 0,7-1 0,23-7 0,-20 5 0,1 2 0,1 1 0,-1 0 0,1 2 0,35-3 0,-27 7 0,126 2 0,-155-2-44,1 0 0,-1 1 0,0-1 0,0 1 0,0-1 0,0 1 0,1 0 0,-1 0 0,0 0 0,0 0 0,-1 0 0,1 0 0,0 1 0,0-1 0,-1 1 0,1-1 0,0 1 0,-1 0-1,0-1 1,1 1 0,-1 0 0,0 0 0,0 0 0,0 0 0,0 0 0,0 0 0,0 0 0,-1 0 0,1 0 0,0 4 0,1 11-6782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2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1 307 24575,'16'-16'0,"-11"10"0,1 0 0,1 1 0,-1-1 0,14-8 0,20-6 0,80-27 0,-43 19 0,-26 10 0,86-17 0,-61 17 0,-44 12-196,1 2 1,0 0-1,56 3 0,5-1-74,-58-2 337,62-14 1,-59 9-860,45-4 1,4 11 774,-56 2 246,-1-1 0,40-7-1,4-1 310,0 3-1,118 6 0,-100 1-317,-66 2 122,-19 1-684,-8-3 290,-1-1-1,1 1 1,0-1-1,0 0 1,0 1-1,0-1 1,-1 0-1,1 1 1,0-1-1,0 0 1,-1 1-1,1-1 1,0 0-1,0 1 1,-1-1-1,1 0 1,0 0-1,-1 0 1,1 1-1,-1-1 1,1 0-1,0 0 1,-1 0-1,1 0 0,-1 1 1,-10 3-6774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3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18 24575,'0'5'0,"-2"0"0,1 0 0,-1 0 0,1 0 0,-1 0 0,-1-1 0,1 1 0,-1-1 0,0 1 0,0-1 0,0 0 0,-5 5 0,-8 13 0,-3 11 0,2 0 0,-18 47 0,26-62 0,-20 32 0,22-38 0,0-1 0,0 1 0,1 0 0,1 0 0,0 1 0,-4 13 0,9-24 0,-1-1 0,1 1 0,0 0 0,-1-1 0,1 1 0,0 0 0,0-1 0,0 1 0,0 0 0,0-1 0,1 1 0,-1-1 0,0 1 0,1 0 0,-1-1 0,1 1 0,0-1 0,-1 1 0,1-1 0,2 3 0,-2-3 0,0 0 0,1-1 0,-1 1 0,0 0 0,1 0 0,-1-1 0,0 1 0,1-1 0,-1 1 0,1-1 0,-1 0 0,1 0 0,-1 0 0,1 1 0,0-1 0,-1 0 0,3-1 0,6-1 0,-1 0 0,0 0 0,0-1 0,0 0 0,13-7 0,-4 1 0,6-4 0,39-13 0,-27 12 0,-1-1 0,48-29 0,-49 24 0,1 3 0,48-19 0,-58 26 0,-1-1 0,-1-1 0,42-29 0,16-8 0,-56 37 0,34-20 0,-56 30 0,1-1 0,-1 1 0,0-1 0,1 0 0,-1 0 0,0 0 0,-1 0 0,1 0 0,-1-1 0,1 1 0,-1-1 0,2-5 0,-3 8 0,-1 0 0,1 1 0,-1-1 0,0 0 0,1 0 0,-1 0 0,0 0 0,0 1 0,0-1 0,0 0 0,0 0 0,0 0 0,0 0 0,0 0 0,0 0 0,0 0 0,0 1 0,0-1 0,-1 0 0,1 0 0,0 0 0,-1 0 0,1 1 0,-1-1 0,1 0 0,-1 0 0,1 1 0,-1-1 0,1 0 0,-1 1 0,0-1 0,1 1 0,-1-1 0,0 0 0,1 1 0,-1 0 0,0-1 0,0 1 0,0-1 0,1 1 0,-1 0 0,0 0 0,0-1 0,0 1 0,0 0 0,-1 0 0,-2 0 0,1 0 0,0 0 0,-1 0 0,1 0 0,0 1 0,-1-1 0,1 1 0,0 0 0,0 0 0,0 0 0,-5 3 0,-12 7 0,13-7 0,-1 0 0,1 0 0,0 0 0,1 1 0,-1 0 0,-6 8 0,12-12 0,1 0 0,-1 0 0,1 1 0,-1-1 0,1 1 0,-1-1 0,1 0 0,0 1 0,-1-1 0,1 1 0,0-1 0,0 1 0,0-1 0,0 1 0,1-1 0,-1 1 0,0-1 0,1 0 0,-1 1 0,0-1 0,1 0 0,1 3 0,17 30 0,-16-30 0,6 9 0,1 0 0,1-1 0,0 0 0,1 0 0,0-2 0,1 1 0,24 14 0,103 81 0,-128-98 0,0-1 0,0-1 0,1 0 0,20 6 0,-17-6 0,1 0 0,15 10 0,5 5 0,0-2 0,1-2 0,51 17 0,81 7 0,-165-40 17,0 0 0,0 0 0,0-1 1,0 0-1,0 0 0,0 0 0,-1 0 0,1-1 0,0 0 0,0 0 0,0 0 0,-1-1 0,1 0 0,0 0 0,-1 0 0,0 0 0,1-1 0,-1 1 1,7-7-1,-4 3-173,0 1 1,-1-1 0,0-1 0,0 1 0,0-1 0,-1 0 0,0 0-1,-1-1 1,1 1 0,4-13 0,-4 4-6671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1015 1 24575,'-4'0'0,"-1"0"0,1 0 0,0 1 0,-1-1 0,1 1 0,0 0 0,0 0 0,0 1 0,-1-1 0,2 1 0,-8 4 0,3 0 0,1 0 0,0 0 0,0 1 0,-8 10 0,-118 146 0,113-141 0,-1-1 0,-1 0 0,-36 24 0,8-6 0,-57 48 0,-4-5 0,-150 85 0,244-157 0,-1-1 0,0 1 0,1 0 0,0 1 0,-27 25 0,67-39 0,-13-2 0,1 0 0,-1 0 0,10-7 0,-10 5 0,0 1 0,22-9 0,-6 4 0,0-1 0,-1-1 0,36-26 0,-41 28 0,1 0 0,1 1 0,27-9 0,-24 10 0,48-24 0,-39 13 0,68-26 0,-84 39 0,0 1 0,0 1 0,1 1 0,0 1 0,35-2 0,-49 5 10,3-1 45,0 1-1,0 1 1,0-1 0,-1 1 0,12 3 0,-18-4-97,0 0 1,0 1-1,0-1 1,1 1-1,-1-1 1,0 1-1,0 0 0,0-1 1,0 1-1,0 0 1,0 0-1,0 0 1,0 0-1,0 0 1,-1 0-1,1 0 0,0 0 1,-1 0-1,1 0 1,0 0-1,-1 0 1,1 0-1,-1 1 1,0-1-1,1 0 0,-1 0 1,0 1-1,0-1 1,0 0-1,0 0 1,0 1-1,0-1 0,0 0 1,0 1-1,-1-1 1,1 0-1,0 0 1,-1 0-1,1 1 1,-1 0-1,-7 16-6784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5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24575,'377'0'0,"-350"-1"0,-1-2 0,40-9 0,-44 7 0,15-6-1365,-22 5-5461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5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846 0 24575,'-6'1'0,"0"-1"0,1 1 0,-1 0 0,0 0 0,1 1 0,-1-1 0,0 2 0,1-1 0,0 0 0,-1 1 0,1 0 0,-6 5 0,-6 5 0,2 0 0,-18 20 0,-13 11 0,21-21 0,-29 34 0,27-27 0,19-22 0,-1 0 0,0-1 0,-14 9 0,12-9 0,0 0 0,-13 13 0,-15 22 0,22-23 0,-36 30 0,20-22 0,2-1 0,-49 30 0,13-10 0,51-33 0,-1-1 0,0-1 0,-1 0 0,-20 8 0,38-19 0,-1 1 0,0-1 0,0 0 0,1 1 0,-1-1 0,0 0 0,0 0 0,0 1 0,1-1 0,-1 0 0,0 0 0,0 0 0,0 0 0,0 0 0,1 0 0,-1 0 0,0-1 0,0 1 0,0 0 0,0 0 0,1-1 0,-1 1 0,0 0 0,0-1 0,1 1 0,-1-1 0,0 1 0,1-1 0,-1 1 0,0-1 0,1 0 0,-1 1 0,1-1 0,-1 1 0,1-1 0,-1 0 0,1 0 0,0 1 0,-1-1 0,1 0 0,0 0 0,-1 0 0,1 1 0,0-1 0,0 0 0,0 0 0,0 0 0,0-1 0,0-1 0,0 0 0,0 0 0,0 0 0,0-1 0,0 1 0,1 0 0,0 0 0,-1 0 0,1 0 0,0 0 0,1 1 0,1-5 0,7-7-1365,0 2-5461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6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24575,'4'0'0,"0"0"0,0 1 0,0 0 0,0 0 0,1 0 0,-1 0 0,-1 1 0,1-1 0,0 1 0,0 0 0,0 0 0,-1 1 0,1-1 0,-1 1 0,6 5 0,2 4 0,0 1 0,17 25 0,3 3 0,14 6 0,-26-28 0,-1 0 0,17 24 0,-26-32 0,0-1 0,1 0 0,0 0 0,0-1 0,22 14 0,22 20 0,48 44 0,-8-17 0,-76-55 0,1-1 0,26 15 0,-30-21-1365,0-2-5461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23:3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24575,'0'2484'-1365,"0"-2460"-5461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6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24575,'0'-3'0,"0"1"0,1-1 0,-1 1 0,1 0 0,-1-1 0,1 1 0,0 0 0,0-1 0,0 1 0,0 0 0,0 0 0,1 0 0,-1 0 0,1 0 0,-1 0 0,1 0 0,0 0 0,1-1 0,6-3 0,0-1 0,0 2 0,10-6 0,13-8 0,-21 11 0,1 2 0,0-1 0,1 1 0,21-6 0,11-6 0,5-8-1365,-37 19-5461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09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852 0 24575,'2'1'0,"0"-1"0,1 1 0,-1 0 0,0 0 0,0 0 0,0 0 0,0 0 0,0 0 0,0 0 0,0 1 0,-1-1 0,3 3 0,19 21 0,-21-23 0,12 17 0,17 30 0,-28-42 0,1 1 0,-1-1 0,0 1 0,-1 0 0,0-1 0,0 1 0,-1 0 0,1 9 0,-2 148 0,-2-70 0,3-92 0,-1 0 0,0 1 0,0-1 0,-1 0 0,1 1 0,-1-1 0,0 0 0,1 1 0,-2-1 0,1 0 0,0 0 0,0 0 0,-1 0 0,0 0 0,0 0 0,0-1 0,0 1 0,0-1 0,0 1 0,0-1 0,-1 0 0,0 1 0,1-1 0,-1-1 0,0 1 0,0 0 0,0-1 0,0 1 0,0-1 0,-6 2 0,-13 6 0,-27 17 0,32-16 0,0-1 0,0-1 0,-24 8 0,36-14 0,-1-1 0,0 0 0,0 0 0,0 0 0,0-1 0,0 1 0,0-2 0,0 1 0,0-1 0,0 1 0,0-2 0,1 1 0,-1-1 0,-10-4 0,13 5 0,1-1 0,-1 0 0,1 0 0,-1 0 0,1 0 0,0 0 0,0 0 0,0-1 0,0 1 0,0-1 0,0 0 0,1 1 0,-1-1 0,1 0 0,-2-6 0,-2-5 0,1 0 0,-2-17 0,4 17 0,1 11 0,0 0 0,1 0 0,-1 0 0,1-1 0,0 1 0,0 0 0,0 0 0,0 0 0,1 0 0,-1 0 0,1 0 0,0 0 0,-1 0 0,1 0 0,1 0 0,-1 1 0,3-6 0,0 4 0,-1 1 0,1-1 0,-1 1 0,1 0 0,0 0 0,0 1 0,1-1 0,-1 1 0,0 0 0,8-3 0,12-3 0,-17 8 0,-17 8 0,-7 4 0,-101 63 0,33-39 0,62-27 0,1 0 0,-1 1 0,-27 19 0,46-26 0,1 0 0,-1 1 0,1-1 0,0 1 0,1 0 0,-1 0 0,0 0 0,1 0 0,0 0 0,-2 7 0,-10 16 0,0-1 0,0 0 0,2 1 0,-18 55 0,27-71 0,0 0 0,1 1 0,0-1 0,1 0 0,1 1 0,-1 0 0,2-1 0,-1 1 0,2-1 0,0 0 0,0 1 0,1-1 0,0 0 0,1 0 0,0 0 0,1-1 0,0 1 0,0-1 0,1 0 0,1-1 0,0 0 0,0 0 0,10 10 0,-6-7 0,1-1 0,25 19 0,-31-26 0,-1-1 0,1 0 0,-1-1 0,1 1 0,0-1 0,0 0 0,0-1 0,1 1 0,-1-1 0,11 0 0,50 1 0,79-6 0,-140 2 0,0 1 0,-1-1 0,1 0 0,0 0 0,0-1 0,-1 0 0,1 0 0,-1 0 0,0 0 0,0-1 0,0 0 0,-1 0 0,1 0 0,-1-1 0,0 1 0,0-1 0,5-9 0,-9 14 0,1 0 0,-1-1 0,1 1 0,-1-1 0,0 1 0,1-1 0,-1 1 0,0-1 0,1 1 0,-1-1 0,0 1 0,0-1 0,0 1 0,1-1 0,-1 1 0,0-1 0,0 1 0,0-1 0,0 0 0,0 1 0,0-1 0,0 1 0,0-1 0,0 1 0,0-1 0,0 0 0,-1 0 0,1 1 0,-1-1 0,0 1 0,1-1 0,-1 1 0,0 0 0,0 0 0,1-1 0,-1 1 0,0 0 0,0 0 0,1 0 0,-1 0 0,0 0 0,0 0 0,1 0 0,-1 0 0,-1 0 0,-33 9 0,17-1 0,0 1 0,0 0 0,-23 18 0,25-15 0,0-2 0,-1 0 0,0-1 0,-19 7 0,-17 6 0,-71 38 0,7-1 0,104-54 0,0-1 0,-21 4 0,22-5 0,0-1 0,0 2 0,-19 8 0,30-12 0,-37 16 0,37-15 0,-1 0 0,1-1 0,-1 1 0,1-1 0,-1 0 0,1 1 0,-1-1 0,1 0 0,-1 0 0,0 0 0,1 0 0,-1 0 0,1 0 0,-1-1 0,1 1 0,-1 0 0,1-1 0,-1 1 0,1-1 0,-1 0 0,-1-1 0,3 2 0,0-1 0,0 1 0,0-1 0,0 1 0,0 0 0,0-1 0,0 1 0,1 0 0,-1-1 0,0 1 0,0 0 0,0-1 0,1 1 0,-1 0 0,0-1 0,1 1 0,-1 0 0,0 0 0,0-1 0,1 1 0,-1 0 0,1 0 0,-1 0 0,0 0 0,1-1 0,-1 1 0,0 0 0,1 0 0,0 0 0,15-7 0,-15 7 0,102-49 0,-44 19 0,-27 16 0,1 1 0,50-13 0,-62 23 0,0-1 0,23 1 0,-21 2 0,33-6 0,57-9-590,-14 3 101,-70 9 489,45-1 0,-46 5 0,52-9 0,4-6 360,0 3 0,150 0-1,-220 12-359,1-2 0,-1 0 0,19-5 0,-16 3 0,30-3 0,-36 6-341,1-1 0,-1 1-1,14-6 1,-10 3-6485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11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24575,'14'0'0,"0"-2"0,0 1 0,0-2 0,0 0 0,0 0 0,0-1 0,-1-1 0,0 0 0,0-1 0,0-1 0,-1 0 0,19-13 0,-25 16 0,1 0 0,0 0 0,0 0 0,0 1 0,0 0 0,1 1 0,-1 0 0,1 0 0,-1 0 0,15 0 0,9 0 0,45 5 0,-22-1 0,-46-2 0,1 0 0,-1 1 0,0 0 0,0 0 0,0 1 0,0 0 0,0 1 0,0-1 0,0 2 0,-1-1 0,1 1 0,-1 0 0,13 10 0,-10-7 0,0 0 0,1-1 0,15 7 0,24 15 0,-41-22 0,17 12 0,44 39 0,-42-37-1365,-14-14-5461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14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1 355 24575,'0'-1'0,"0"0"0,1 0 0,-1 0 0,0 0 0,1 1 0,-1-1 0,1 0 0,-1 0 0,1 0 0,0 1 0,-1-1 0,1 0 0,0 1 0,0-1 0,-1 0 0,1 1 0,0-1 0,0 1 0,0-1 0,0 1 0,0-1 0,28-10 0,-14 5 0,113-59 0,-80 38 0,-40 21 0,1 1 0,-1 0 0,1 0 0,0 1 0,0 0 0,15-4 0,91-17 0,71-23 0,-145 39 0,-21 4 0,1 1 0,39-3 0,-51 7 0,18 0 0,0-1 0,-1-1 0,36-8 0,54-15 0,-90 20 0,0 2 0,0 1 0,1 1 0,32 3 0,51-2 0,-53-11 0,-42 7 0,0 1 0,16-1 0,56-8 0,-59 7 0,45-3 0,452 7 0,-250 3 0,-216-3 0,69 2 0,-114 2 0,0 0 0,-1 1 0,1 0 0,-1 1 0,0 1 0,0 0 0,-1 0 0,0 1 0,0 1 0,0 0 0,-1 1 0,11 11 0,8 15 0,-25-27 0,1 0 0,1 0 0,7 7 0,6 2 0,-2 1 0,0 1 0,28 38 0,-29-35 0,37 37 0,-32-37 0,21 28 0,-30-34-1365,-1-2-5461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18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11 24575,'-4'0'0,"-2"-4"0,-3-2 0,0 5 0,1 6 0,2 7 0,2 4 0,2 5 0,1 2 0,1 1 0,0 0 0,1 1 0,-5-4 0,-1-10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20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24575,'1'1'0,"1"-1"0,0 0 0,-1 1 0,1-1 0,0 1 0,-1 0 0,1-1 0,-1 1 0,1 0 0,-1 0 0,0 0 0,1 0 0,-1 0 0,0 0 0,0 1 0,1-1 0,-1 0 0,0 1 0,0-1 0,0 1 0,-1-1 0,1 1 0,1 2 0,1 3 0,-1-1 0,0 0 0,0 1 0,1 10 0,1 21 0,-3 0 0,-3 51 0,0-45 0,4 54 0,-2-96 0,0 0 0,0 0 0,0 0 0,1 0 0,-1 0 0,1 0 0,-1 0 0,1 0 0,0-1 0,-1 1 0,1 0 0,0 0 0,0-1 0,0 1 0,1-1 0,-1 1 0,0-1 0,1 1 0,-1-1 0,3 2 0,-2-2 0,0 0 0,0 0 0,0-1 0,0 1 0,0-1 0,0 0 0,0 1 0,0-1 0,0 0 0,1 0 0,-1-1 0,0 1 0,0 0 0,0-1 0,4 0 0,3-3 0,1 0 0,-1 0 0,0-1 0,0 0 0,0-1 0,11-8 0,8-12-1365,-15 17-5461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20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24575,'4'0'0,"1"4"0,0 5 0,-2 5 0,0 5 0,-1 2 0,-1 3 0,-1 0 0,4 0 0,2 1 0,-1-1 0,-1 1 0,2-6 0,5-4 0,1-6-8191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2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24575,'2'1'0,"0"-1"0,0 0 0,0 0 0,0 1 0,0 0 0,0-1 0,0 1 0,0 0 0,-1 0 0,1 0 0,0 0 0,0 0 0,-1 0 0,1 1 0,-1-1 0,1 0 0,-1 1 0,1-1 0,-1 1 0,0 0 0,0-1 0,0 1 0,0 0 0,0 0 0,0 0 0,0 0 0,0 0 0,-1 0 0,1 0 0,-1 0 0,1 3 0,1 9 0,-1 1 0,0-1 0,-1 22 0,-1-20 0,1 36 0,-2 63 0,-2-95-1365,-1-5-5461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22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24575,'0'4'0,"0"6"0,0 4 0,0 5 0,0 2 0,0 2 0,0 1 0,0 1 0,0-1 0,0 1 0,0-1 0,0 0 0,0-4-8191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23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24575,'4'0'0,"6"0"0,0 4 0,-1 5 0,-2 5 0,2 1 0,-1 0 0,-2 4 0,-1 1 0,-2 1 0,-2 2 0,0 1 0,-1-1 0,-1-3-8191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4T07:24:38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87,'5'-1,"0"-1,-1 1,1-1,0 0,-1 0,1-1,6-5,0 2,4-3,0 1,1 0,0 2,0-1,1 2,-1 0,1 2,1-1,-1 2,20-1,475 4,-204 0,594-1,-878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24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24575,'4'0'0,"1"4"0,0 6 0,-1 4 0,-1 5 0,-2 2 0,0 2 0,0 1 0,-1 1 0,0-1 0,-1 1 0,1-1 0,0 0 0,0 0 0,0-5-8191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2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24575,'472'0'0,"-454"1"0,0 1 0,30 7 0,-28-5 0,0-1 0,20 2 0,-28-5 0,0 1 0,22 5 0,-31-6 0,0 1 0,0 0 0,1 0 0,-1 0 0,0 0 0,0 1 0,0-1 0,0 1 0,0 0 0,-1 0 0,1 0 0,0 0 0,-1 0 0,4 5 0,-5-6 0,-1 1 0,1-1 0,-1 0 0,0 0 0,1 0 0,-1 0 0,0 0 0,0 1 0,0-1 0,0 0 0,0 0 0,0 0 0,0 1 0,0-1 0,0 0 0,-1 0 0,1 0 0,0 0 0,-1 0 0,1 0 0,-1 0 0,1 0 0,-1 1 0,0-2 0,1 1 0,-1 0 0,0 0 0,0 0 0,0 0 0,0 0 0,1-1 0,-1 1 0,0 0 0,0-1 0,0 1 0,-3 0 0,-1 2 0,0 0 0,-1 0 0,1-1 0,-1 1 0,-11 1 0,-86 16 0,-30 2 0,81-12 0,-37 5 0,-100 32 0,187-46 0,-3 0 0,1 0 0,-1 1 0,0 0 0,1 0 0,-1 0 0,1 1 0,0-1 0,-4 4 0,53-15 0,-29 5 0,2-2 0,1 0 0,0 2 0,1 0 0,32-2 0,278 7 0,-312-2 0,-1 0 0,33-9 0,-32 6 0,1 1 0,23-2 0,3 6 0,-32 0 0,-1-1 0,1 0 0,-1 0 0,1-1 0,15-4 0,-18-1 0,-13 1 0,-17-1 0,7 7 0,1 1 0,0 0 0,0 0 0,0 2 0,1-1 0,-16 8 0,-21 5 0,-16 4 0,43-13 0,1 0 0,-1-2 0,0 0 0,0-1 0,-24 1 0,-27-6-113,43-1-55,0 2 0,1 1 0,-50 8 0,46-3 106,-1-2 0,-57 0 0,13-2 91,60 0 207,1 0-1,-1 1 1,-21 7-1,37-8-235,9-1 0,14-2 0,13-6 0,0 1 0,1 3 0,63 0 0,0 1 0,-8-10 0,-59 7 0,48-2 0,31 9 0,82-4 0,-169-4 0,-18 0 0,-16 0 0,1 6 0,0-1 0,0 1 0,0 1 0,0-1 0,0 1 0,0 1 0,0 0 0,-11 4 0,-2-1 0,14-3 0,1 1 0,0-1 0,0 1 0,0 0 0,1 0 0,-1 1 0,-10 7 0,15-9 0,0-1 0,0 0 0,0 1 0,0 0 0,1-1 0,-1 1 0,1 0 0,-1 0 0,1 0 0,-1 0 0,1 0 0,0 1 0,0-1 0,0 0 0,0 0 0,1 1 0,-1-1 0,0 0 0,1 1 0,0-1 0,0 1 0,-1-1 0,2 1 0,-1-1 0,0 0 0,1 5 0,0-5 0,-1-1 0,1 1 0,0-1 0,-1 0 0,1 1 0,0-1 0,0 0 0,0 0 0,0 1 0,0-1 0,1 0 0,-1 0 0,0 0 0,0 0 0,1-1 0,-1 1 0,0 0 0,2 0 0,27 7 0,-28-7 0,0 0 0,6-4 0,-52 21 0,24-15 0,-31 0 0,34-3 0,0 1 0,-33 7 0,29-4 0,-1 0 0,-37 0 0,12-1 0,26 0 0,1 1 0,-23 8 0,39-11 0,61-2 0,14-10 0,0 4 0,0 2 0,73 6 0,-56 0 0,-146-2 0,-112 3 0,97 9 0,48-6 0,-47 3 0,-85 8 0,106-9 0,-56 14 0,187-19 0,446-2 0,-521 0 0,1 0 0,0 0 0,-1 0 0,1-1 0,-1 0 0,1 0 0,-1 0 0,0-1 0,0 0 0,10-4 0,-57 18 0,35-9 9,-10 6-237,0 0 0,-1-2 0,0 0 0,-31 7 1,9-4 415,0 1 0,1 2 1,1 1-1,0 2 1,-35 22-1,61-29-188,12-9 0,0 0 0,0 0 0,0 1 0,0-1 0,0 0 0,0 0 0,0 0 0,0 0 0,0 1 0,0-1 0,1 0 0,-1 0 0,0 0 0,0 0 0,0 0 0,0 0 0,0 1 0,0-1 0,0 0 0,1 0 0,-1 0 0,0 0 0,0 0 0,0 0 0,0 0 0,0 0 0,1 0 0,-1 0 0,0 0 0,0 0 0,0 0 0,0 1 0,0-1 0,1 0 0,-1 0 0,0 0 0,0-1 0,0 1 0,0 0 0,1 0 0,-1 0 0,27-3 0,17-14 0,-33 12 0,1 1 0,-1 0 0,1 1 0,0 0 0,20-2 0,38 4-1365,-50 1-5461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30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0 379 24575,'0'-4'0,"1"1"0,-1-1 0,1 1 0,-1 0 0,1-1 0,0 1 0,1 0 0,-1-1 0,0 1 0,1 0 0,0 0 0,0 0 0,0 1 0,0-1 0,0 0 0,0 1 0,1-1 0,-1 1 0,1 0 0,0 0 0,-1 0 0,4-2 0,8-3 0,-1 0 0,1 1 0,25-8 0,-28 11 0,25-8 0,0 3 0,1 1 0,0 1 0,0 2 0,73 3 0,196 1 0,-273 6 0,-29-5 0,1 0 0,0 0 0,0 0 0,0-1 0,0 0 0,7 0 0,-12 0 0,1-1 0,0 1 0,-1 0 0,1-1 0,-1 1 0,1-1 0,-1 1 0,1-1 0,-1 1 0,1-1 0,-1 1 0,1-1 0,-1 0 0,1 1 0,-1-1 0,0 0 0,0 1 0,1-1 0,-1 0 0,0 1 0,0-1 0,0 0 0,0 1 0,0-1 0,1 0 0,-2 0 0,1 1 0,0-1 0,0 0 0,0 1 0,0-1 0,0 0 0,0 1 0,-1-2 0,-8-25 0,4 17 0,-1 0 0,-1 0 0,0 0 0,0 1 0,-1 0 0,0 1 0,-16-14 0,10 10 0,1 0 0,-13-17 0,25 28 0,0 0 0,0 0 0,0 0 0,0 0 0,1 0 0,-1 0 0,0 0 0,1 0 0,-1 0 0,1 0 0,-1-1 0,1 1 0,-1 0 0,1 0 0,0-1 0,-1 1 0,1 0 0,0 0 0,0-1 0,0 1 0,0 0 0,0 0 0,0-1 0,1 1 0,-1 0 0,0 0 0,1-1 0,-1 1 0,1 0 0,-1 0 0,1 0 0,-1 0 0,1 0 0,0 0 0,1-2 0,1 1 0,-1 0 0,1 1 0,-1 0 0,1-1 0,0 1 0,0 0 0,0 0 0,0 1 0,0-1 0,0 0 0,0 1 0,0 0 0,0 0 0,4 0 0,-4 0 0,0 0 0,1 1 0,-1-1 0,0 1 0,0 0 0,1 0 0,-1 0 0,0 0 0,0 1 0,0-1 0,0 1 0,-1-1 0,1 1 0,0 0 0,3 4 0,-2-2 0,0 0 0,-1 1 0,1 0 0,-1 0 0,0 0 0,0 0 0,-1 0 0,3 7 0,-1 3 0,0 0 0,0 0 0,-2 1 0,0-1 0,0 27 0,-1-17 0,0-9 0,-1 0 0,-3 25 0,2-37 0,1 0 0,-1-1 0,0 1 0,0 0 0,-1 0 0,1-1 0,-1 1 0,1-1 0,-1 0 0,0 1 0,-1-1 0,1 0 0,0 0 0,-1 0 0,-5 4 0,-3 1 0,0-1 0,0-1 0,-1 0 0,0 0 0,-18 5 0,-66 14 0,91-24 0,-58 7-1365,44-8-5461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3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24575,'19'-1'0,"-9"1"0,-1 0 0,1 0 0,13 2 0,-21-1 0,1-1 0,-1 1 0,0-1 0,0 1 0,0 0 0,0 0 0,0 0 0,1 0 0,-2 0 0,1 1 0,0-1 0,0 0 0,0 1 0,-1 0 0,1-1 0,0 1 0,-1 0 0,0 0 0,2 2 0,104 217 0,-99-201 0,-1-1 0,-1 1 0,4 22 0,-7-30 0,-1-4 0,0 1 0,0 0 0,-1-1 0,-1 1 0,1 0 0,-1 0 0,-1 0 0,-1 10 0,1-16 0,1-1 0,-1 1 0,0-1 0,0 0 0,0 1 0,0-1 0,0 0 0,-1 0 0,1 0 0,-1 0 0,1 0 0,-1 0 0,0-1 0,1 1 0,-1 0 0,0-1 0,0 1 0,0-1 0,-1 0 0,1 0 0,0 0 0,0 0 0,-1 0 0,1 0 0,-1 0 0,1-1 0,0 0 0,-1 1 0,1-1 0,-1 0 0,1 0 0,-6-1 0,1 1 31,0-1 0,0 0 0,0-1 0,0 0 0,0 0 0,0 0 0,0-1 0,1 0 1,-1 0-1,-9-7 0,5 2-316,1 0 1,0 0-1,1-1 1,0 0-1,-9-11 1,10 8-6542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34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24575,'0'-1'0,"1"1"0,-1-1 0,0 0 0,1 0 0,-1 0 0,0 0 0,1 1 0,-1-1 0,1 0 0,-1 0 0,1 1 0,0-1 0,-1 0 0,1 1 0,0-1 0,-1 1 0,1-1 0,0 1 0,0-1 0,0 1 0,-1-1 0,1 1 0,0 0 0,0 0 0,1-1 0,30-7 0,-18 5 0,6-3 0,0 1 0,0 1 0,0 1 0,27-1 0,84 5 0,-51 1 0,-30-1 170,-30 1-426,-1-2 0,1 0 0,0-1 1,-1-1-1,35-8 0,-39 5-6570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34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24575,'0'-1'0,"0"0"0,0 1 0,1-1 0,-1 0 0,0 0 0,1 1 0,-1-1 0,1 0 0,-1 0 0,1 1 0,-1-1 0,1 1 0,-1-1 0,1 0 0,-1 1 0,1-1 0,0 1 0,-1-1 0,1 1 0,0 0 0,0-1 0,-1 1 0,1 0 0,0-1 0,0 1 0,0 0 0,0 0 0,26-5 0,-24 5 0,47-4 0,55 4 0,-46 1 0,-54-1 69,1 0-1,0 1 0,0-1 0,9 3 1,-14-2-164,1 0 0,0-1 0,0 1 0,0 0 1,-1 0-1,1 0 0,-1 0 0,1 0 0,-1 0 0,1 1 1,-1-1-1,1 0 0,-1 1 0,0-1 0,0 1 1,0 0-1,2 2 0,2 10-6731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35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24575,'0'-1'0,"1"0"0,-1 0 0,1 0 0,-1 0 0,1 0 0,-1 0 0,1 0 0,0 0 0,-1 1 0,1-1 0,0 0 0,0 0 0,-1 0 0,1 1 0,0-1 0,0 0 0,0 1 0,0-1 0,0 1 0,0-1 0,0 1 0,0 0 0,0-1 0,0 1 0,0 0 0,1 0 0,1 0 0,35-5 0,-33 5 0,72-12 0,-54 8 0,45-4 0,-46 7 0,-10 0 0,1 1 0,-1 0 0,1 1 0,-1 0 0,16 3 0,-27-3 0,0-1 0,0 0 0,-1 0 0,1 0 0,0 1 0,0-1 0,0 1 0,-1-1 0,1 0 0,0 1 0,0-1 0,-1 1 0,1 0 0,0-1 0,-1 1 0,1 0 0,-1-1 0,1 1 0,-1 0 0,1-1 0,-1 1 0,1 0 0,-1 0 0,0 0 0,1-1 0,-1 3 0,0-2 0,0 1 0,0-1 0,-1 1 0,1-1 0,0 1 0,-1-1 0,1 1 0,-1-1 0,0 1 0,1-1 0,-1 0 0,0 1 0,-1 1 0,-2 2 0,-1 0 0,1-1 0,0 1 0,-1-1 0,0 0 0,-7 4 0,11-7 0,-15 8-682,-35 13-1,35-17-6143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36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24575,'14'-1'0,"-1"-1"0,1 0 0,-1-1 0,0-1 0,0 0 0,0 0 0,18-11 0,-14 8 0,0 0 0,1 1 0,24-6 0,9 1 0,-29 6 0,1 1 0,40-3 0,-20 7 0,-27 1 0,1-1 0,-1 0 0,0-2 0,33-6 0,-29 4 0,1 0 0,0 1 0,1 2 0,23 0 0,22-2 0,-9-8 0,-43 8 0,-1 0 0,18-2 0,27 4 0,-59 1 0,0 0 0,0 0 0,0 0 0,0 0 0,0 0 0,0 0 0,0 0 0,0 0 0,0 0 0,0 0 0,0 0 0,0 0 0,0 0 0,0 0 0,0 0 0,0 1 0,0-1 0,0 0 0,0 0 0,0 0 0,0 0 0,0 0 0,0 0 0,0 0 0,0 0 0,0 0 0,0 0 0,0 0 0,0 0 0,0 0 0,0 0 0,0 0 0,0 0 0,0 0 0,0 0 0,0 0 0,0 1 0,0-1 0,1 0 0,-1 0 0,0 0 0,0 0 0,0 0 0,0 0 0,0 0 0,0 0 0,0 0 0,0 0 0,0 0 0,0 0 0,0 0 0,-9 5 0,-13 4 0,9-5 0,-11 5 0,-42 10 0,44-14 0,-10 1 0,-1 0 0,-44 1 0,48-5 0,0 2 0,-34 8 0,43-8 0,18-4 0,-1 1 0,1 0 0,-1 0 0,1 0 0,-1 0 0,1 0 0,-1 1 0,1-1 0,0 1 0,0-1 0,0 1 0,0 0 0,0 0 0,0 0 0,0 0 0,1 0 0,-1 0 0,1 0 0,-1 1 0,1-1 0,0 0 0,0 1 0,0-1 0,0 1 0,0 0 0,1-1 0,-1 4 0,-1 7 0,1 1 0,1 0 0,0 0 0,2 16 0,0-3 0,-2-24 0,0 1 0,1 0 0,-1 0 0,1 0 0,0 0 0,0-1 0,0 1 0,0 0 0,1-1 0,-1 1 0,1-1 0,0 0 0,0 1 0,5 4 0,-5-6 0,-1-1 0,1 1 0,0-1 0,0 0 0,0 0 0,0 0 0,0 0 0,0 0 0,0-1 0,1 1 0,-1-1 0,0 1 0,0-1 0,0 0 0,1 0 0,-1 1 0,0-2 0,0 1 0,1 0 0,-1 0 0,0-1 0,0 1 0,0-1 0,1 0 0,-1 0 0,0 0 0,2-1 0,23-13 0,-21 11 0,-1 1 0,1 0 0,0 0 0,10-4 0,-16 7 0,25-7-273,-1 0 0,1 1 0,0 2 0,34-2 0,-39 5-6553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38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55 24575,'2'-2'0,"0"0"0,-1 1 0,0-1 0,1 0 0,-1 0 0,0-1 0,0 1 0,0 0 0,0 0 0,-1 0 0,1-1 0,-1 1 0,1 0 0,-1-3 0,0 4 0,1 0 0,-1 1 0,0-1 0,0 0 0,-1 0 0,1 1 0,0-1 0,0 0 0,0 0 0,0 1 0,-1-1 0,1 0 0,0 1 0,-1-1 0,1 0 0,0 1 0,-1-1 0,1 0 0,-1 1 0,1-1 0,-1 1 0,1-1 0,-1 1 0,1-1 0,-1 1 0,0-1 0,1 1 0,-1 0 0,0-1 0,1 1 0,-1 0 0,0 0 0,0-1 0,1 1 0,-1 0 0,0 0 0,0 0 0,1 0 0,-1 0 0,0 0 0,0 0 0,1 0 0,-1 0 0,0 0 0,-1 1 0,-55 13 0,42-10 0,-1 0 0,-27 4 0,-52-8 0,-1 1 0,95-1 0,-1 0 0,1 0 0,0 0 0,-1 0 0,1 0 0,-1 1 0,1-1 0,-1 0 0,1 1 0,0-1 0,-1 1 0,1-1 0,0 1 0,0 0 0,-1 0 0,-1 1 0,3-1 0,1 0 0,-1 0 0,0-1 0,1 1 0,-1 0 0,0 0 0,1 0 0,-1-1 0,1 1 0,0 0 0,-1-1 0,1 1 0,-1 0 0,1-1 0,0 1 0,-1-1 0,1 1 0,0-1 0,0 1 0,0-1 0,-1 1 0,1-1 0,0 0 0,0 0 0,0 1 0,1-1 0,47 23 0,-23-12 0,-1 2 0,30 19 0,-42-24 0,1 0 0,0-2 0,25 10 0,-25-11 0,-1 0 0,0 1 0,0 1 0,20 12 0,18 15 0,-48-32 0,0 0 0,0-1 0,0 1 0,0-1 0,0 0 0,1 0 0,-1 0 0,1-1 0,-1 1 0,1-1 0,-1 1 0,0-1 0,1 0 0,6-1 0,-8 0-76,-1 0 1,1 1-1,-1-1 0,0 0 0,1 0 0,-1 0 0,0 0 0,0 0 1,0 0-1,1 0 0,-1 0 0,0 0 0,0 0 0,-1-1 1,1 1-1,0 0 0,1-3 0,3-10-6750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39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24575,'17'1'33,"1"1"-1,-1 1 0,0 1 1,0 0-1,20 9 1,28 6-1358,-28-10-4385,-21-4 5724,0-1 0,0-1 0,19 1 0,-15-2 1669,34 8-1,-34-6 28,36 3-1,-24-5-1709,14 0 0,55 9 0,-43-4 0,1-3 0,99-5 0,-56-1 0,319 2-1365,-400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4T07:24:40.1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0,'1072'0,"-1047"0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39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 24575,'-2'0'0,"0"1"0,0-1 0,-1 1 0,1 0 0,0 0 0,0 0 0,0 0 0,0 0 0,1 1 0,-1-1 0,0 0 0,-2 3 0,-19 21 0,17-15 0,1 0 0,0 0 0,0 1 0,1 0 0,0 0 0,1 0 0,0 1 0,1-1 0,0 1 0,0 14 0,0-3 0,-8 28 0,-43 122 0,22-87 325,-8 26-2015,35-97-5136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41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 0 24575,'-3'1'0,"-1"0"0,1 1 0,0-1 0,0 0 0,-1 1 0,1 0 0,0 0 0,1 0 0,-1 0 0,0 0 0,0 0 0,1 1 0,-4 4 0,-10 8 0,1-3 0,0 1 0,1 1 0,1 1 0,0 0 0,1 0 0,-11 19 0,-55 91 0,61-97 0,13-19 0,0-1 0,0 1 0,1 0 0,-2 11 0,2-11 0,0 0 0,0 0 0,0 0 0,-7 12 0,0-3 0,-12 30 0,16-32 0,-1-1 0,-1 0 0,-9 14 0,7-12 0,1-1 0,1 1 0,0 1 0,1-1 0,1 1 0,-5 20 0,-7 23 0,17-58 41,-5 14 247,5-16-353,1-1 0,0 1 0,0-1-1,0 1 1,0-1 0,-1 1 0,1-1 0,0 1 0,0-1-1,-1 1 1,1-1 0,0 1 0,-1-1 0,1 0 0,0 1 0,-1-1-1,1 0 1,-1 1 0,1-1 0,-1 0 0,1 1 0,-1-1-1,1 0 1,-1 0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4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1 24575,'-12'0'0,"0"1"0,0 0 0,0 1 0,0 0 0,0 1 0,1 1 0,-1 0 0,-14 7 0,-33 11 0,31-12 0,-48 24 0,48-20 0,22-12 0,1 0 0,-1 1 0,1 0 0,-1 0 0,1 0 0,0 0 0,0 1 0,0 0 0,1 0 0,-8 9 0,12-13 0,0 0 0,0 0 0,0 0 0,0 0 0,0 0 0,-1 0 0,1 0 0,0 1 0,0-1 0,0 0 0,0 0 0,0 0 0,0 0 0,0 0 0,0 0 0,0 0 0,0 1 0,0-1 0,0 0 0,0 0 0,0 0 0,0 0 0,0 0 0,0 0 0,0 1 0,0-1 0,0 0 0,0 0 0,0 0 0,0 0 0,0 0 0,0 0 0,0 1 0,0-1 0,0 0 0,0 0 0,1 0 0,-1 0 0,0 0 0,0 0 0,0 0 0,0 0 0,0 0 0,0 1 0,0-1 0,0 0 0,1 0 0,-1 0 0,0 0 0,0 0 0,0 0 0,0 0 0,0 0 0,0 0 0,0 0 0,1 0 0,-1 0 0,0 0 0,0 0 0,0 0 0,0 0 0,14-3 0,14-7 0,27-25-1365,-38 27-5461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43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24575,'-1'41'0,"0"-21"0,1 1 0,1-1 0,0 0 0,8 37 0,-2-26 0,-2 0 0,-2 0 0,-1 1 0,-1-1 0,-4 34 0,4 77 0,-1-140 0,0 0 0,0 0 0,0 0 0,1 1 0,-1-1 0,1 0 0,0 0 0,0 0 0,-1 0 0,1 0 0,0 0 0,1 0 0,-1-1 0,0 1 0,2 2 0,-2-3 0,1 0 0,-1-1 0,0 1 0,0 0 0,1-1 0,-1 1 0,0 0 0,1-1 0,-1 0 0,0 1 0,1-1 0,-1 0 0,1 0 0,-1 1 0,0-1 0,1 0 0,2-1 0,1 0 0,-1 0 0,1-1 0,0 1 0,-1-1 0,0 0 0,1 0 0,-1-1 0,0 1 0,0-1 0,0 0 0,6-7 0,3-2-1365,-1 2-5461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4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0 24575,'-4'0'0,"0"1"0,-1 0 0,1-1 0,0 1 0,0 1 0,0-1 0,0 1 0,0-1 0,1 1 0,-1 0 0,-6 5 0,-38 34 0,28-22 0,-46 46 0,-14 13 0,79-78 0,-17 19 0,18-19 0,-1 1 0,1-1 0,0 0 0,0 1 0,-1-1 0,1 1 0,0-1 0,0 0 0,0 1 0,0-1 0,0 1 0,0-1 0,0 1 0,0-1 0,0 0 0,0 1 0,0-1 0,0 1 0,0-1 0,0 1 0,0-1 0,0 0 0,0 1 0,0-1 0,0 1 0,1-1 0,-1 0 0,0 1 0,0-1 0,1 0 0,-1 1 0,0-1 0,0 0 0,1 1 0,-1-1 0,0 0 0,1 1 0,-1-1 0,1 0 0,-1 0 0,0 0 0,1 1 0,-1-1 0,1 0 0,-1 0 0,0 0 0,1 0 0,-1 0 0,1 0 0,-1 0 0,1 0 0,0 0 0,5 1 0,0-1 0,1 0 0,-1-1 0,0 1 0,0-1 0,1 0 0,-1-1 0,0 0 0,0 0 0,-1 0 0,1 0 0,10-7 0,33-10 0,-28 16 0,0 0 0,0 2 0,24 0 0,-23 1 0,0-1 0,39-6 0,-29 2 0,36-2 0,-28 3 0,-4-3 0,-31 5 0,1 0 0,-1 1 0,0 0 0,1 0 0,-1 0 0,0 1 0,1 0 0,6 0 0,-11 0 6,-1 0 0,1 0 0,-1 1-1,1-1 1,-1 0 0,1 0 0,-1 0-1,1 0 1,-1 0 0,1 1 0,-1-1 0,0 0-1,1 0 1,-1 1 0,1-1 0,-1 0-1,0 0 1,1 1 0,-1-1 0,1 1 0,-1-1-1,0 0 1,0 1 0,1-1 0,-1 1-1,0-1 1,0 1 0,1-1 0,-1 0 0,0 1-1,0-1 1,0 1 0,0-1 0,0 1-1,0-1 1,0 1 0,0-1 0,0 1-1,0-1 1,0 1 0,0-1 0,0 1 0,0-1-1,-1 1 1,1-1 0,0 1 0,0-1-1,0 1 1,-1-1 0,1 0 0,0 1 0,-1-1-1,1 1 1,0-1 0,-1 0 0,1 1-1,-1-1 1,-23 25-1120,22-23 528,-15 13-6240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44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24575,'8'-4'0,"7"-2"0,4 1 0,4 1 0,-3-3 0,0 0 0,0 0 0,1 3 0,0 1 0,2 1 0,0 1 0,-4-3 0,-1-1 0,-3 1-8191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45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821 0 24575,'-1'7'0,"0"-1"0,-1 1 0,1-1 0,-2 0 0,1 0 0,-6 10 0,4-6 0,-32 76 0,22-48 0,-32 58 0,38-79 0,-12 30 0,-4 10 0,4-24 0,-28 39 0,33-52 0,9-11 0,0 1 0,1 0 0,-4 12 0,6-14 0,-1 0 0,1 0 0,-1 0 0,-1-1 0,1 0 0,-10 11 0,2-6 0,-5 5 0,0 1 0,1 1 0,-20 31 0,31-43 0,-1 0 0,0 0 0,0 0 0,-1-1 0,0 0 0,0 0 0,-1-1 0,-7 5 0,5-3 0,0-1 0,1 2 0,0-1 0,-11 14 0,13-14 0,-1 1 0,1-1 0,-1 0 0,-1 0 0,1-1 0,-1-1 0,0 1 0,-1-1 0,1-1 0,-1 0 0,-12 4 0,-17 14 0,35-18 0,-1-1 0,1 1 0,-1-1 0,0-1 0,0 1 0,-1-1 0,1 0 0,0 0 0,-1 0 0,1-1 0,-7 1 0,10-2 19,0 0 0,0-1 0,0 1 0,0-1 0,0 1 0,0-1 0,0 0 0,0 0 0,1 0 0,-1 0 0,0 0 0,0 0 0,1 0 0,-1-1 0,1 1 0,-1-1 0,0-1 0,-2-1-304,1 0 1,1-1-1,-1 1 1,1-1-1,-3-6 1,-2-9-6542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4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24575,'4'1'0,"-1"1"0,1 0 0,0 0 0,-1 0 0,0 0 0,1 0 0,-1 1 0,0-1 0,0 1 0,0 0 0,3 5 0,2 0 0,28 22 0,-26-22 0,0 0 0,0 1 0,13 14 0,-14-11 0,2 3 0,0-1 0,1-1 0,1 0 0,0 0 0,23 16 0,-25-20 0,-1-1 0,0 2 0,0-1 0,-1 1 0,9 14 0,16 15 0,-18-25 0,0 0 0,1-1 0,29 17 0,-41-28-50,0 0-1,0 0 1,1 0-1,-1 0 0,0-1 1,1 0-1,0 0 1,-1 0-1,1-1 1,0 0-1,-1 0 0,1-1 1,-1 1-1,1-1 1,0 0-1,-1-1 1,0 1-1,1-1 0,-1 0 1,0 0-1,0-1 1,0 0-1,0 0 1,0 0-1,-1 0 1,9-8-1,-3 0-6775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4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24575,'4'0'0,"1"-4"0,4-1 0,1-4 0,2-1 0,3 2 0,3 2 0,3 2 0,-3-2 0,0 0 0,1-3 0,1-4 0,1 0 0,2 2 0,-4 0 0,-5 1-8191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4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20 24575,'3'0'0,"0"-1"0,0 0 0,0 0 0,0 0 0,0 0 0,5-3 0,15-5 0,-21 9 0,1-1 0,-1 1 0,1 0 0,-1 0 0,1 0 0,0 0 0,-1 0 0,1 0 0,-1 0 0,1 1 0,-1 0 0,1-1 0,-1 1 0,0 0 0,1 0 0,-1 0 0,0 1 0,0-1 0,0 0 0,0 1 0,0-1 0,2 3 0,1 1 0,-1 1 0,0 0 0,0 0 0,-1 1 0,0-1 0,5 13 0,-2-2 0,1 0 0,-2 1 0,-1 0 0,5 34 0,-8-47 0,-1 1 0,0 0 0,0-1 0,0 1 0,0-1 0,-1 1 0,0-1 0,0 1 0,-1-1 0,0 1 0,0-1 0,0 0 0,0 0 0,-1 0 0,0 0 0,0 0 0,0-1 0,0 1 0,-1-1 0,-5 5 0,5-6 0,-1 0 0,0 0 0,0 0 0,0-1 0,0 0 0,0 0 0,0 0 0,0-1 0,-1 0 0,1 0 0,0 0 0,-7 0 0,-13-1 0,-36-3 0,20 1 0,4 0 0,-90 3 0,125-1 0,0 0 0,0 0 0,0 0 0,1 0 0,-1 1 0,0-1 0,0 0 0,1 1 0,-1 0 0,0-1 0,1 1 0,-1 0 0,1 0 0,-1-1 0,1 1 0,-1 1 0,1-1 0,0 0 0,-1 0 0,1 0 0,0 1 0,0-1 0,0 0 0,0 1 0,0-1 0,0 1 0,0 0 0,0-1 0,1 1 0,-1 0 0,1-1 0,-1 1 0,1 0 0,0-1 0,0 1 0,-1 0 0,1 0 0,0 0 0,1-1 0,-1 1 0,0 0 0,0 0 0,1-1 0,-1 1 0,1 0 0,0 2 0,2 4 0,1 1 0,0-1 0,0 0 0,0 0 0,1 0 0,0 0 0,11 12 0,18 23 0,-29-36 0,0 0 0,0 0 0,0-1 0,1 1 0,0-1 0,0 0 0,0-1 0,1 1 0,0-1 0,0-1 0,12 7 0,-3-5 0,0-1 0,1-1 0,-1 0 0,1-1 0,0-1 0,0 0 0,1-1 0,-1-1 0,0-1 0,0 0 0,30-7 0,-25 3 0,0-1 0,0 0 0,0-2 0,-1 0 0,36-21 0,-41 21 0,-1 1 0,22-8 0,-25 11 0,-1 0 0,1-1 0,-1 0 0,-1-1 0,1 0 0,11-10 0,-21 16 0,-1 0 0,1 0 0,-1-1 0,0 1 0,1 0 0,-1-1 0,1 1 0,-1 0 0,0-1 0,1 1 0,-1-1 0,0 1 0,1-1 0,-1 1 0,0-1 0,0 1 0,1-1 0,-1 1 0,0-1 0,0 1 0,0-1 0,0 0 0,-9 0 0,-25 10 0,29-8 0,-19 7 0,1 1 0,0 1 0,-23 14 0,-22 10 0,19-14-644,-58 13 0,63-21 697,0 2-1,-46 23 1,48-14 1360,39-21-1441,0 0-1,-1 1 1,1-1 0,0 1 0,0 0-1,1-1 1,-1 1 0,1 0 0,-4 6-1,6-9 29,0 0 0,0 0 0,0 0 0,0 0 0,0 1 0,0-1 0,0 0 0,0 0 0,0 0 0,0 1 0,0-1 0,0 0 0,0 0 0,0 0 0,0 1 0,0-1 0,0 0 0,0 0 0,0 0 0,0 0 0,0 1 0,1-1 0,-1 0 0,0 0 0,0 0 0,0 0 0,0 0 0,0 1 0,0-1 0,1 0 0,-1 0 0,0 0 0,0 0 0,0 0 0,0 0 0,1 0 0,-1 0 0,0 0 0,0 1 0,0-1 0,1 0 0,-1 0 0,0 0 0,0 0 0,0 0 0,1 0 0,-1 0 0,0 0 0,0 0 0,0-1 0,0 1 0,1 0 0,-1 0 0,0 0 0,0 0 0,0 0 0,1 0 0,-1 0 0,0 0 0,0 0 0,0-1 0,19-4 0,-14 4 0,68-12 0,-9 3 0,111-18 0,-44 5 0,-81 15 0,-34 6 0,0 0 0,0-1 0,0-1 0,-1 0 0,0-1 0,21-9 0,-34 12-50,1 0-1,-1-1 1,1 1-1,-1 0 0,0-1 1,0 1-1,0-1 1,0 1-1,0-1 1,0 0-1,-1 0 0,0 0 1,1 0-1,-1 0 1,0 0-1,0 0 1,-1-1-1,1 1 0,-1 0 1,0 0-1,1-1 1,-1 1-1,-1 0 1,1-1-1,0 1 1,-2-4-1,-3-13-6775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4T07:24:41.2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1 172,'6'-1,"0"0,-1 0,1-1,0 0,-1 0,1 0,-1-1,6-3,15-6,15-5,4-1,1 1,53-11,-51 16,-29 7,-1 1,37-4,85 9,30-3,-151 0,30-9,-31 6,-1 2,23-3,263 4,-156 3,22-1,-145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49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24575,'0'-1'0,"1"0"0,-1 0 0,1 0 0,-1 0 0,1 0 0,-1 0 0,1 0 0,0 0 0,-1 0 0,1 0 0,0 1 0,0-1 0,0 0 0,-1 0 0,1 1 0,0-1 0,0 1 0,0-1 0,0 1 0,0-1 0,0 1 0,0-1 0,1 1 0,-1 0 0,0 0 0,0-1 0,2 1 0,36-4 0,-35 4 0,284-3 0,-148 5 0,-115-1 0,0 2 0,33 7 0,-2 0 0,85 13-588,-84-12 588,-33-6 0,36 3 0,-27-5 359,17 5-3969,-24-2 1771,30 0-1,45 8 1757,-37-4 98,-1-1-938,-19-2-624,51 1 1,29-10 3195,67 4 1520,-118 9-357,-49-6-826,44 3 0,204-9-1986,-272 1-20,0 0-1,0 0 1,0 0 0,0 0-1,0 0 1,0-1 0,0 1-1,0 0 1,-1 0-1,1 0 1,0 0 0,0 0-1,0 0 1,0-1 0,0 1-1,0 0 1,0 0-1,0 0 1,0 0 0,1 0-1,-1-1 1,0 1 0,0 0-1,0 0 1,0 0-1,0 0 1,0 0 0,0 0-1,0-1 1,0 1 0,0 0-1,0 0 1,0 0-1,1 0 1,-1 0 0,0 0-1,0 0 1,0 0-1,0-1 1,0 1 0,0 0-1,1 0 1,-1 0 0,0 0-1,0 0 1,0 0-1,0 0 1,0 0 0,1 0-1,-1 0 1,0 0 0,0 0-1,0 0 1,0 0-1,0 0 1,0 0 0,1 0-1,-1 0 1,0 0 0,0 0-1,0 0 1,0 1-1,0-1 1,1 0 0,-1 0-1,0 0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3:5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24575,'0'307'0,"1"-290"0,1 0 0,7 33 0,-5-32 0,0 1 0,1 24 0,-6 20 0,0-43 0,0-1 0,2 1 0,0 0 0,1 0 0,5 20 0,-2-20-273,-1 1 0,-1-1 0,-1 0 0,0 25 0,-2-25-6553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4:33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919 1407 24575,'-5'1'0,"-1"0"0,0 1 0,1 0 0,-1 0 0,1 0 0,0 1 0,0-1 0,0 1 0,-5 4 0,-8 4 0,-33 20 0,43-24 0,-1-1 0,1-1 0,-1 0 0,-1 0 0,1 0 0,-1-1 0,0-1 0,0 1 0,-18 2 0,-3-3 0,1 0 0,-34 7 0,31-5 0,-1-1 0,0-2 0,-56-3 0,31-1 0,53 3 0,0-2 0,0 1 0,1-1 0,-1 0 0,0 0 0,0-1 0,1 1 0,-1-1 0,1 0 0,-1-1 0,1 0 0,0 1 0,0-2 0,0 1 0,0 0 0,1-1 0,-1 0 0,1 0 0,0-1 0,0 1 0,1-1 0,-1 1 0,1-1 0,-3-6 0,3 5 0,-8-11 0,2 0 0,0 0 0,1-1 0,1 0 0,-8-27 0,7 16 0,-16-38 0,-1-3 0,20 51 0,-27-102 0,24 82 0,3 18 0,1 0 0,-3-40 0,6 27 0,4-144 0,-3 171 0,2 0 0,-1 0 0,1 0 0,0 0 0,0 1 0,1-1 0,-1 1 0,6-8 0,3-3 0,19-24 0,0 2 0,-25 31 0,1 0 0,1 0 0,0 0 0,0 1 0,0 0 0,1 0 0,15-10 0,-13 11 0,0-2 0,-1 1 0,0-1 0,-1-1 0,0 1 0,10-15 0,-3 6 0,1 1 0,0 1 0,18-13 0,29-28 0,-47 42 0,0 1 0,1 0 0,31-18 0,11-8 0,-27 18 0,2 0 0,1 3 0,66-27 0,-84 38 0,-10 3 0,1 1 0,0 0 0,0 1 0,10-3 0,-15 5 0,0-1 0,0 1 0,0 0 0,0 0 0,0 1 0,0-1 0,0 1 0,0-1 0,0 1 0,0 0 0,0 0 0,0 0 0,-1 1 0,1-1 0,4 3 0,3 4 0,-1 1 0,1 1 0,-1-1 0,-1 1 0,0 1 0,-1-1 0,0 1 0,9 19 0,7 9 0,56 76 0,-76-108 0,0 0 0,0 0 0,0 0 0,-1 0 0,0 1 0,-1-1 0,1 1 0,-1-1 0,0 12 0,6 32 0,0-12 0,-2 0 0,-2 1 0,-1 0 0,-5 55 0,1-8 0,3-19 0,-2 75 0,0-134 0,-1 0 0,0 0 0,0 0 0,0 0 0,-1-1 0,-1 1 0,1-1 0,-1 1 0,-1-1 0,0 0 0,0-1 0,0 1 0,-1-1 0,0 0 0,0-1 0,-1 1 0,-9 6 0,6-4 0,1 0 0,0 0 0,-13 18 0,16-18 0,-1 0 0,0-1 0,-1 0 0,0 0 0,-15 10 0,-73 37 0,18-12 0,52-27 127,18-10-276,0-1-1,0 0 1,-1 0 0,0 0 0,0-1 0,0-1-1,0 0 1,-1 0 0,-11 2 0,1-3-6677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4:34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24575,'14'0'0,"-1"1"0,0 1 0,0 0 0,0 0 0,0 1 0,0 1 0,0 0 0,16 9 0,-14-8 0,28 8 0,-30-11 0,0 2 0,0 0 0,16 8 0,173 87 0,-189-93 0,1-1 0,24 6 0,-27-8 0,-1-1 0,0 1 0,-1 1 0,1 0 0,0 0 0,-1 1 0,13 8 0,8 9 0,0-1 0,1-2 0,62 28 0,-82-41 0,-1 0 0,-1 0 0,1 1 0,-1 0 0,9 9 0,-11-9 0,1 0 0,0-1 0,1 1 0,-1-2 0,1 1 0,17 7 0,-16-10 0,-1 1 0,0 1 0,0 0 0,0 0 0,0 1 0,-1 0 0,0 0 0,0 1 0,0 0 0,-1 0 0,8 11 0,5 3 0,25 22 0,9 9 0,-31-25 0,-14-16 0,0-1 0,1 0 0,0 0 0,14 10 0,-17-15 0,-1 1 0,0 0 0,-1 0 0,1 0 0,-1 1 0,-1 0 0,8 14 0,13 17 0,20 13 0,-27-33 0,23 32 0,109 154 0,-127-172 0,43 56 0,-60-79 0,0 0 0,-1 0 0,0 0 0,0 0 0,5 16 0,-6-15 0,0 0 0,0-1 0,1 1 0,0-1 0,11 14 0,-4-10 0,-1 1 0,0-1 0,-1 2 0,-1 0 0,0 0 0,10 27 0,-8-17-88,0-1 1,1 0-1,1-1 0,17 21 0,13 25-70,-7 8 346,-30-61-130,1 1 1,0-1-1,2-1 1,0 0-1,0 0 1,13 14-1,-15-21-125,0 0-1,0 0 1,-1 1-1,0-1 0,-1 1 1,0 1-1,0-1 1,-1 1-1,5 14 1,0 1 64,0 0 1,2-1 0,1 0 0,17 24 0,-15-25 33,0 0 0,-2 1-1,16 43 1,-19-42 56,2 0 0,0 0 0,2-1-1,15 22 1,24 44 42,-2 34-129,-3-49 0,-25-43 0,-18-25 0,-1 1 0,0-1 0,0 1 0,0-1 0,2 12 0,7 23 0,-8-35 0,8 22 0,1-2 0,27 42 0,-40-69 0,0 1 0,0-1 0,0 0 0,0 0 0,1 1 0,-1-1 0,0 0 0,0 0 0,0 0 0,0 1 0,0-1 0,1 0 0,-1 0 0,0 0 0,0 0 0,0 0 0,1 1 0,-1-1 0,0 0 0,0 0 0,1 0 0,-1 0 0,0 0 0,0 0 0,1 0 0,-1 0 0,0 0 0,0 0 0,1 0 0,-1 0 0,0 0 0,0 0 0,0 0 0,1 0 0,3-9 0,-2-16 0,-2 24 0,-1-9 49,0 1 0,0-1 0,0 0-1,-1 1 1,-1 0 0,-5-16 0,-4-1-903,-14-24 1,18 33-5973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4:35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24575,'4'0'0,"0"1"0,-1 0 0,1 0 0,0 0 0,-1 0 0,1 1 0,-1-1 0,1 1 0,-1 0 0,0 0 0,6 4 0,30 30 0,-22-19 0,-8-9 0,-1 1 0,-1-1 0,1 1 0,-2 1 0,12 18 0,-10-13 0,1 1 0,1-1 0,1-1 0,21 24 0,-21-26 0,-4-3 0,-1 1 0,0-1 0,0 1 0,-1 1 0,6 14 0,15 31 0,66 86 0,-87-132 0,0-1 0,-1 1 0,5 13 0,-7-15 0,1-1 0,0 1 0,0-1 0,1 0 0,-1 0 0,2-1 0,7 11 0,16 17 0,-23-25 0,2-1 0,-1 0 0,1-1 0,0 0 0,11 9 0,-18-16 0,1 0 0,0 1 0,-1-1 0,1 0 0,0 1 0,0-1 0,0 0 0,-1 0 0,1 0 0,0 0 0,0 0 0,0 0 0,-1 0 0,1 0 0,0 0 0,0 0 0,0 0 0,-1 0 0,1-1 0,0 1 0,0 0 0,-1-1 0,1 1 0,0 0 0,0-1 0,-1 1 0,1-1 0,-1 1 0,1-1 0,0 1 0,-1-1 0,1 0 0,-1 1 0,1-1 0,-1 1 0,1-1 0,-1 0 0,0 0 0,1 1 0,-1-2 0,16-37 0,-14 32 0,8-19 0,1 0 0,0 1 0,2 0 0,29-40 0,-28 42 0,0-1 0,15-37 0,-16 33 0,25-42 0,-12 36 0,-19 26 0,-1 1 0,-1-1 0,1 0 0,-1-1 0,0 1 0,3-10 0,0 0 54,0 1 0,2 0 0,0 1 0,0 0 0,15-15 0,-11 12-617,0-1 0,16-28 0,-20 26-6263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4:36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5978 1 24575,'-3'1'0,"0"0"0,0 0 0,0 0 0,0 0 0,0 1 0,0 0 0,0-1 0,1 1 0,-1 0 0,1 0 0,-1 1 0,-2 3 0,-9 6 0,-10 3 0,-1 0 0,-46 18 0,45-22 0,0 2 0,-43 27 0,60-33-70,-1-1 0,1 0 0,-1 0 0,0-1 0,0-1 0,-1 0 0,1 0 0,-18 3 0,6-1-122,1 2 0,0 0 0,0 1 0,1 1 1,-27 18-1,18-11 85,-40 18 0,-31 5 107,-146 63 0,-343 120-3091,410-155-740,58-19 2244,-322 104 787,233-82 448,-54 31-738,216-82 510,-46 19 580,-101 39 0,-308 146 2856,498-222-2911,-222 116 55,-393 235 0,381-197 0,168-114 108,-203 136 1152,194-122-927,52-38-353,0 1 0,-31 29 0,46-36 20,0 0 0,-1-1 0,0-1 0,-27 15 0,19-11 412,1 0 0,0 1 0,-35 33 0,-11 8 312,48-40-733,1 2 0,0 0 0,-17 23-1,-21 20 462,45-48 326,0 0 1,-16 26-1,-8 11 926,18-28-1361,1 0 0,2 2 0,0-1 0,1 2 0,-10 27 0,-29 60-343,52-112 0,0 0 0,0 1 0,0-1 0,0 0 0,0 1 0,-1-1 0,1 0 0,0 1 0,0-1 0,0 0 0,0 0 0,-1 1 0,1-1 0,0 0 0,0 0 0,-1 1 0,1-1 0,0 0 0,0 0 0,-1 0 0,1 1 0,0-1 0,-1 0 0,1 0 0,0 0 0,-1 0 0,1 0 0,0 0 0,-1 0 0,1 0 0,0 0 0,-1 0 0,1 0 0,0 0 0,-1 0 0,1 0 0,0 0 0,-1 0 0,1 0 0,0 0 0,0 0 0,-1 0 0,1 0 0,0-1 0,-1 1 0,-10-18 0,0-30 0,6-5 0,2-1 0,5-56 0,0 20 0,-3 52-341,2 0 0,2 1-1,8-38 1,-7 55-6485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4:37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1 24575,'0'9'0,"0"1"0,0 0 0,-1-1 0,-1 1 0,1 0 0,-1-1 0,-6 14 0,-19 63-567,21-61 307,-2-1 0,-14 33 0,-8-1 558,18-36-88,2 0 0,0 0 0,1 1-1,-8 31 1,6-16-210,-2-1 0,-1 0 0,-1-1 0,-22 34 0,28-51 0,1 1 0,1 0 0,1 1 0,0 0 0,2 0 0,0 0 0,1 0 0,0 25 0,1-22 0,-10 31 0,0 3 0,11-52 0,1 0 0,0 0 0,0 0 0,0 1 0,0-1 0,1 0 0,-1 0 0,1 0 0,0 1 0,3 4 0,-4-8 0,1 0 0,-1 0 0,1 0 0,0 0 0,0 0 0,0 0 0,-1 0 0,1-1 0,0 1 0,0 0 0,0 0 0,0-1 0,0 1 0,0-1 0,1 1 0,-1-1 0,0 1 0,0-1 0,0 1 0,0-1 0,1 0 0,-1 0 0,0 0 0,0 0 0,0 0 0,1 0 0,-1 0 0,0 0 0,0 0 0,2-1 0,4-1 0,-1 1 0,0-1 0,0 0 0,8-5 0,48-27 0,-36 19 0,0 1 0,44-17 0,168-57-1341,-174 63 1082,-6 5-568,89-16 0,-85 22 82,80-28 1,-40 12 1145,-6 1-1031,1-4-2843,131-25 4718,-38 10-5809,-4-14 3693,-8 2 2024,-126 48 4543,-40 11-5149,-1-1-1,0-1 1,0 0-1,-1 0 1,1-1-1,11-7 1,-10 3-6778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7:3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24575,'0'2'0,"1"0"0,-1 0 0,1 1 0,0-1 0,0 0 0,0 0 0,0 0 0,1 0 0,-1 0 0,0 0 0,1-1 0,1 3 0,22 19 0,3-5 0,1-1 0,55 24 0,-66-34 0,2-2 0,-1 1 0,25 2 0,-21-4 0,44 6 0,18 3 0,-4 10 0,-55-15 0,1 0 0,0-2 0,52 5 0,16 1 0,-61-7 0,35 1 0,-49-5 0,-1 2 0,24 5 0,-23-4 0,-1 0 0,24 0 0,406-3 0,-216-3 0,-209 1 0,0-2 0,42-9 0,-39 6 0,69-18 0,-72 18 0,0-2 0,32-15 0,-7 3 0,-43 18 16,3-1-169,-1 0-1,0 0 1,1-1-1,-1 0 1,-1 0-1,1-1 1,-1 0-1,14-12 1,-13 5-6673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7:37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24575,'0'-1'0,"1"0"0,-1 0 0,1 0 0,-1 0 0,1 0 0,-1 0 0,1 0 0,0 0 0,-1 0 0,1 0 0,0 1 0,0-1 0,0 0 0,0 0 0,0 1 0,0-1 0,0 1 0,0-1 0,2 0 0,24-11 0,-24 11 0,20-6 0,1 1 0,45-6 0,-19 4 0,3 2-160,0 2 0,96 4 0,-52 2 52,566-2-4328,-469 15 4031,-112-4-2223,-64-9 1371,92 10 1184,149-3-1,-212-7 94,0 2 0,57 13-1,48 5-22,47 3 3,-25-1 0,19 0 938,-33-3 1211,14 3-2273,-79-5 441,8 0 551,24-12-1174,-36-3 2435,32 16-959,-14-5 310,-38-3-696,-33-5-1255,64 20 0,-93-24 48,6 2-6403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7:40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24575,'2009'0'-9718,"-1808"11"9874,-11 1-16,-50-12-363,184 9-228,37 8 2172,-133-9-1826,166 20-709,-197-19-139,34 5 1306,-86-2-238,-7 0-138,166 21 3240,-208-23-2809,82 4 124,-119-11-179,-1 2 0,101 24-1,-112-19-757,-18-2 1444,0-2 1,52 3-1,-62-8-7356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4T07:24:48.9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119 223,'312'0,"-294"-1,1-1,-1-1,18-5,-14 4,35-5,246 7,-155 4,-125-1,1 2,40 9,-5-1,0 1,22 3,16-1,-63-7,61 3,-38-10,26 1,-79-1,-1 0,1 0,-1 1,0 0,0 0,1 0,-1 0,0 0,0 0,0 1,0 0,0-1,0 1,-1 0,1 0,0 1,-1-1,0 0,0 1,1 0,-2-1,1 1,0 0,0 0,1 5,1 4,-1 1,0-1,-1 1,-1 0,1 17,3 21,-4-45,7 43,4 69,-10-99,0 1,8 29,-5-28,4 39,-6-30,13 51,-9-50,6 18,-8-32,-1 1,0-1,1 22,-4-6,-1-15,1 1,1 0,5 21,0-3,-2 0,-1 1,-3 0,-3 56,3 69,2-144,8 30,-7-32,0 0,2 23,-4 263,-4-155,2 501,2-632,-1 0,2 1,6 21,-4-19,4 39,-8-47,0-1,-1 0,1 0,-2-1,1 1,-4 14,3-22,1 0,-1-1,0 1,0-1,-1 1,1-1,0 1,-1-1,0 0,1 0,-1 0,0 0,0 0,0 0,0 0,0-1,-1 1,1-1,0 0,-1 1,1-1,-1 0,0 0,1-1,-1 1,-3 0,-68 8,52-7,-1 0,1 2,-31 9,-104 31,121-38,0-2,-1-1,0-2,-40-4,0 1,-1109 2,1181 0,0 0,-1-1,1 1,0-1,0 0,-1 0,1-1,0 0,0 1,0-2,1 1,-8-5,9 4,0 1,0-1,0 0,0-1,0 1,0 0,1-1,0 0,0 1,0-1,0 0,1 0,-1 0,1 0,0-1,-1-4,-1-27,0 0,6-67,-1 25,-2-402,2 458,0 1,1-1,7-22,2-17,16-78,-19 100,21-56,-18 62,-1-1,8-47,-5 9,-8 45,0 0,1-45,-5 51,1 0,0 0,2 1,13-38,7-29,2-51,-1 37,-18 74,-1-1,0 0,2-43,6-67,-8 83,1-63,-9 76,0 22,0-1,2 1,0 0,2 0,5-24,-2 19,-1-1,0 0,0-38,-6-81,-2 53,3-48,0 116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6:35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560 0 24575,'0'8'0,"-1"0"0,0 0 0,0 0 0,-1 0 0,0 0 0,0 0 0,-1-1 0,0 1 0,-5 9 0,0-5 0,1 0 0,-2 0 0,0-1 0,-14 15 0,16-18 0,1 0 0,0 1 0,0 0 0,1 0 0,0 0 0,1 0 0,-4 13 0,3-10 0,0-1 0,0 1 0,-1 0 0,-8 10 0,2-4 0,1 0 0,-13 28 0,-3 7 0,21-41 0,1 0 0,0 0 0,1 1 0,-4 17 0,4-16 0,1 0 0,-2-1 0,-11 25 0,-22 24 0,25-42 0,0 0 0,2 1 0,0 0 0,-9 29 0,12-28 0,-19 36 0,9-21 0,13-27 0,-1 0 0,0-1 0,-8 10 0,7-11 0,1 1 0,1-1 0,-10 19 0,8-8 0,0 0 0,-7 33 0,7-24 0,5-21 0,-1 1 0,1-1 0,1 1 0,-1 13 0,2-19 0,0 0 0,0 1 0,0-1 0,0 0 0,1 0 0,-1 0 0,1 0 0,0 0 0,-1 0 0,1 0 0,0-1 0,0 1 0,0 0 0,1 0 0,-1-1 0,0 1 0,1 0 0,-1-1 0,1 1 0,-1-1 0,1 0 0,2 2 0,14 7 11,1-1 0,1 0-1,37 10 1,-7-2-450,0 3-1351,-15-6 1726,1-1 1,45 10 0,-54-17 63,5 1 0,0-2 0,54 4 0,-52-7 620,0 2 0,-1 1 0,43 12 0,-46-9-1465,130 16 845,-106-19 0,60 15 0,-96-15 0,97 20 0,-80-19 50,13 2 295,89 4 1,-132-12-346,31 0 0,38-5 0,-61 3 0,1 0 0,-1-1 0,-1-1 0,1 0 0,0-1 0,14-7 0,14-10 0,-12 5 0,59-23 0,-70 34-227,-1-2-1,0 0 1,-1 0-1,0-2 1,20-15-1,-20 13-6598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6:3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24575,'6'-5'0,"0"1"0,1-1 0,-1 1 0,1 1 0,-1-1 0,1 1 0,8-2 0,17-9 0,-22 9 0,0 1 0,0 1 0,1-1 0,0 2 0,-1 0 0,1 0 0,12 0 0,38-9 0,76-17 0,-102 22 0,0 2 0,0 1 0,0 2 0,42 4 0,3-1 0,-53-3 0,51-9 0,-49 5 0,39-2 0,418 6 0,-233 3 0,-233-1 0,0 1 0,-1 1 0,1 1 0,-1 0 0,20 8 0,-36-10 0,1-1 0,-1 1 0,0-1 0,0 1 0,0 0 0,0 1 0,0-1 0,-1 0 0,1 1 0,-1-1 0,1 1 0,-1 0 0,0 0 0,0 0 0,0 0 0,-1 0 0,1 0 0,-1 1 0,1-1 0,-1 0 0,0 1 0,0-1 0,0 7 0,1 8 0,-1 1 0,-1-1 0,-3 30 0,1-8 0,3 74 0,-4 74 0,1-171 0,-2-1 0,0 0 0,-9 26 0,7-28 0,1 1 0,1-1 0,1 1 0,-3 24 0,4-1 0,2-22 0,0 0 0,-1 0 0,-1 0 0,-1 0 0,0-1 0,-8 23 0,-22 56 0,-14 33 0,38-105 0,1-1 0,1 1 0,-7 37 0,11-45-136,0 0-1,-1-1 1,-1 0-1,0 1 1,0-1-1,-2-1 1,1 1-1,-2-1 0,-13 17 1,11-19-6690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57:49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24575,'91'1'0,"101"-3"0,-60-19 0,-34 7 0,-21 1 0,49-6 0,-61 7 0,104-4 0,-128 14 0,51-10 0,-67 8 0,47-3 0,-42 5 0,40-8 0,-52 6 0,1 1 0,0 1 0,-1 1 0,30 2 0,-36-1 0,0 2 0,0 0 0,0 0 0,-1 1 0,1 1 0,-1-1 0,0 2 0,14 7 0,19 21 0,-37-27 0,0 0 0,0 0 0,1-1 0,0 0 0,0 0 0,14 6 0,-1-3 0,39 21 0,-43-20 0,28 8 0,-32-12 0,0-1 0,-1 2 0,1-1 0,19 14 0,-31-18 0,-1-1 0,0 0 0,1 0 0,-1 0 0,1 1 0,-1-1 0,0 0 0,1 1 0,-1-1 0,0 0 0,1 0 0,-1 1 0,0-1 0,0 1 0,1-1 0,-1 0 0,0 1 0,0-1 0,0 1 0,0-1 0,1 0 0,-1 1 0,0-1 0,0 1 0,0-1 0,0 1 0,0-1 0,0 1 0,0-1 0,0 1 0,0 0 0,-13 6 0,-22-3 0,35-4 0,-306 1 0,144-3 0,-896 2-1534,1053-2 2117,11-2-94,10-4-27,5 4-1369,-1 1-1,0 1 1,41 1 0,-38 1-145,0-1 1,44-6-1,-13-2 1052,1 4 0,0 1 0,81 6 0,-37-1 0,138-1 6483,118 0-7201,-99 0-247,-234 2 874,1 0-1,29 7 0,-28-5 25,42 4 0,57 3 50,14 1 284,-103-9 510,52 10 0,-38-5-188,-1386-9-589,1348 0 0,0 0 0,0-1 0,19-5 0,21-4 0,195 7 0,-136 6 0,174-2 0,-278 0 0,-2 0 0,0-1 0,0 1 0,0 0 0,0 0 0,0 1 0,0-1 0,0 1 0,0-1 0,-1 1 0,1 0 0,0 0 0,0 0 0,-1 0 0,4 3 0,-6-4 0,0 0 0,0 1 0,0-1 0,1 1 0,-1-1 0,0 1 0,0-1 0,-1 0 0,1 1 0,0-1 0,0 1 0,0-1 0,0 1 0,0-1 0,0 0 0,-1 1 0,1-1 0,0 1 0,0-1 0,0 0 0,-1 1 0,1-1 0,0 0 0,-1 1 0,1-1 0,0 0 0,-1 0 0,1 1 0,0-1 0,-1 0 0,1 0 0,0 1 0,-1-1 0,1 0 0,-1 0 0,0 0 0,-16 9 0,-16 4 0,11-3 0,0-1 0,-1-1 0,0-1 0,-1-1 0,-46 6 0,-27-1-249,-13 0-53,49-12 142,34 0-5,0 2 0,-1 0 0,-42 8 0,19-1-1765,1-2 0,-1-2 1,-90-6-1,51 0 647,-613 2 1937,696 0 198,1 0 1,-1 0 0,1-1 0,0 0 0,-1 0 0,-10-4 0,14 4-789,1 0 1,0 0 0,-1-1 0,1 1-1,0-1 1,0 1 0,0-1-1,0 1 1,1-1 0,-1 0-1,0 0 1,1 0 0,-1 0-1,1 0 1,0 0 0,-1-1-1,1 1 1,0 0 0,1-1-1,-2-2 1,-2-11-5865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5:50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1931 803 24575,'0'-26'0,"0"-4"0,-6-54 0,5 74 0,-1 1 0,0-1 0,-1 1 0,0 0 0,-1-1 0,0 2 0,0-1 0,-1 0 0,-9-13 0,-32-29 0,30 35 0,-22-30 0,22 26 0,-1 1 0,-1 0 0,-1 1 0,-27-20 0,-27-27 0,63 57 0,0-1 0,-19-10 0,-15-14 0,38 28 0,-1 1 0,0 0 0,0 0 0,0 0 0,0 1 0,-1 0 0,1 0 0,-1 1 0,-9-2 0,4 1 0,0-1 0,-15-6 0,-9-8 0,16 6 0,-1 2 0,-1 0 0,-40-11 0,44 16 0,-29-11 0,36 10 0,-1 2 0,-1-1 0,1 2 0,0 0 0,-19-2 0,-3 4 0,8 0 0,0-1 0,-34-7 0,22 3 0,1 2 0,-1 1 0,-64 5 0,25 0 0,9-3 0,-73 3 0,137-2 0,0 1 0,0 0 0,0 0 0,0 0 0,1 1 0,-1 0 0,0 0 0,1 0 0,-1 0 0,1 1 0,0 0 0,0 0 0,-7 6 0,1 1 0,1 1 0,1 0 0,-13 21 0,8-14 0,-1 0 0,-29 29 0,28-32 0,1 0 0,1 1 0,-21 31 0,24-29 0,-1-1 0,-1 0 0,0 0 0,-24 24 0,33-38-97,0 1-1,0 0 1,0 0-1,1-1 1,-1 1-1,1 1 1,0-1-1,0 0 1,1 1-1,-1-1 1,1 0-1,0 1 0,0 6 1,-1 7-6729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5:51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24575,'0'15'0,"1"0"0,0 0 0,0 1 0,2-1 0,0 0 0,1-1 0,0 1 0,10 22 0,-11-28 0,0-1 0,-1 1 0,2 10 0,-3-11 0,0-1 0,0 0 0,1 1 0,1-1 0,-1 0 0,5 8 0,-6-13 0,0-1 0,1 1 0,-1-1 0,0 1 0,1-1 0,-1 0 0,1 1 0,-1-1 0,1 0 0,0 0 0,-1 0 0,1 0 0,0 0 0,0-1 0,0 1 0,0 0 0,0-1 0,-1 1 0,1-1 0,0 0 0,0 0 0,0 0 0,0 0 0,0 0 0,0 0 0,0 0 0,4-2 0,2 0 0,0 0 0,0-1 0,0 0 0,0 0 0,0-1 0,-1 0 0,0 0 0,13-10 0,-5 3 0,4 0 0,2 0 0,28-10 0,-36 15 0,8-1 0,0 0 0,24-4 0,-27 8 0,-1-2 0,0 0 0,0 0 0,21-12 0,-19 8-1365,-1 0-5461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5:53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5:5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5:5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24575,'4'0'0,"5"0"0,2 0-8191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5:5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5:5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0:36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24575,'0'7'0,"-1"-1"0,0 1 0,-1 0 0,0 0 0,-4 10 0,-4 18 0,7-9 0,-1 43 0,5-49 0,-2 0 0,-1 1 0,-7 37 0,-10 12 181,-39 127-1727,50-175-5280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5:56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5:56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5:59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6:00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24575,'-4'0'0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6:0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24575,'-4'0'0,"-6"0"0,-4 0 0,-4 0 0,-4 0 0,-1 0 0,3 0-8191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6:0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6:0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6:01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6:0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6:02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02:08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0 309 24575,'15'-1'0,"0"-1"0,0-1 0,-1 0 0,1-1 0,-1 0 0,0-1 0,25-13 0,-17 8 0,43-13 0,21-5 0,-57 17 0,59-13 0,-20 15 0,-42 6 0,0-1 0,46-12 0,39-14-799,22-7-269,-21 6 1068,-89 25 0,43-6 0,-4 2 0,-6-1 191,-31 7-6706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0:38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284 308 24575,'1'-3'0,"-1"0"0,1 0 0,0 1 0,0-1 0,0 1 0,0-1 0,0 1 0,1-1 0,-1 1 0,1 0 0,0-1 0,0 1 0,-1 0 0,1 0 0,4-2 0,33-26 0,58-41 0,-87 65 0,1 0 0,0 1 0,0 0 0,0 1 0,23-6 0,-17 6 0,30-14 0,138-72 0,-180 87 0,1 1 0,0-1 0,0 1 0,0 0 0,0 1 0,0 0 0,0-1 0,1 2 0,-1-1 0,0 1 0,1 0 0,-1 0 0,11 3 0,-12-2 0,0 0 0,0 1 0,0 0 0,-1 0 0,1 1 0,-1-1 0,1 1 0,-1 0 0,0 0 0,0 1 0,0-1 0,0 1 0,-1 0 0,1 0 0,-1 0 0,5 9 0,0-2 0,0-1 0,1 1 0,0-1 0,1-1 0,17 14 0,-16-14 0,-1 0 0,1 1 0,-1 0 0,16 22 0,-8-7 0,1-1 0,34 35 0,-31-38 0,-2 2 0,30 41 0,-29-29 0,-7-11 0,27 34 0,-25-36 0,-1 1 0,-1 0 0,-1 2 0,-1-1 0,-1 1 0,12 41 0,11 14 0,0-1 0,-26-56 0,-2-9 0,-2 1 0,1 0 0,3 28 0,-5-18 0,8 28 0,-6-31 0,5 46 0,-9-52 0,-1 0 0,0 1 0,-1-1 0,-1 0 0,-6 25 0,5-31 0,0-1 0,-1 0 0,0 0 0,0 0 0,-1-1 0,0 0 0,-1 1 0,0-2 0,0 1 0,-12 10 0,-10 6 0,-2-1 0,-1-2 0,-45 24 0,65-39 0,2-1 0,0-1 0,0 0 0,-1-1 0,1 0 0,-1-1 0,0 0 0,0-1 0,0 0 0,0 0 0,0-1 0,-16-1 0,0-2 0,0-1 0,1-1 0,-31-11 0,45 12 0,-1-1 0,1 0 0,-13-9 0,16 9 0,0 1 0,0-1 0,0 1 0,-1 1 0,0 0 0,1 0 0,-13-2 0,13 4 0,-1 0 0,1 0 0,1-1 0,-1 0 0,0-1 0,0 0 0,1 0 0,-1 0 0,1-1 0,0 0 0,0-1 0,-6-4 0,-142-104 0,7 6 0,139 99 0,1 0 0,-12-15 0,-16-17 0,7 17 0,15 12 0,0 0 0,1-1 0,0-1 0,1 0 0,-19-26 0,23 28 0,-1 0 0,0 1 0,-1 0 0,0 1 0,-13-10 0,15 12 0,0 1 0,0-1 0,0 0 0,1-1 0,0 0 0,1 0 0,-1 0 0,2-1 0,-11-18 0,12 19 0,0-1 0,-1 1 0,0 0 0,-1 1 0,0 0 0,0 0 0,-9-8 0,7 7 0,0-1 0,0 1 0,1-1 0,-9-16 0,3 1 0,2 0 0,0-2 0,2 1 0,1-1 0,1 0 0,1-1 0,1 0 0,2 0 0,0 0 0,2 0 0,3-35 0,-1 54 0,0 1 0,1-1 0,0 1 0,0 0 0,0-1 0,1 1 0,0 0 0,1 0 0,0 1 0,0-1 0,9-10 0,1 2 0,0 1 0,1 0 0,19-13 0,-16 12 210,-10 9-604,0-1 1,0 2-1,15-10 0,-6 8-6432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6:02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24575,'0'4'0,"0"6"0,0 4 0,0 5 0,0-2-8191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6:03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6:03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72 24575,'-4'0'0,"-5"0"0,-2-4 0,-2-1 0,-3-1 0,-3 2 0,-2 1 0,-2 1 0,3 1-8191</inkml:trace>
  <inkml:trace contextRef="#ctx0" brushRef="#br0" timeOffset="1">111 25 24575,'-3'0'0,"-2"-4"0,-4-1 0,-5 0 0,-3 1 0,-3 1 0,-3 1 0,3 1-8191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8:06:04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24575,'-4'0'0,"-5"0"0,-6 0 0,-3 0 0,-3 0 0,1 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54:36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24575,'55'-2'0,"0"-4"0,62-13 0,-60 8 0,103-5 0,-96 17 0,-42 0 0,0 0 0,0-2 0,0 0 0,42-9 0,-42 5 0,33-3 0,-33 5 0,37-8 0,-36 5 0,0 1 0,0 2 0,34-2 0,74 6 0,-55 1 0,996-2 0,-1023 3 0,0 2 0,61 14 0,60 6 0,-14-6 0,-67-4 0,1-4 0,125 0 0,-75-14 0,182 5 0,-180 10 0,55 2 0,257-12 180,-240-3-1725,-188 1-5281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54:48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24575,'0'1978'0,"1"-1946"0,9 48 0,0-8 0,-2 373 0,-10-265 0,2-122 0,1 30 0,-18 158 0,8-166 0,4 0 0,6 102 0,1-61 0,-2 1176 0,-12-1116 0,1-42 0,7 307 0,5-268 0,12 87 0,1 9 0,-28 84 0,0 32 0,15-260-1365,-1-105-5461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54:50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24575,'104'-1'0,"117"3"0,-90 11 0,26 1 0,105-14 236,-121-1-1837,-114 1-5225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54:5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24575,'17'1'0,"0"1"0,-1 1 0,24 6 0,10 2 0,-21-5 0,-1 1 0,32 14 0,-27-9 0,38 8 0,-31-11 0,-1 2 0,51 21 0,-55-20 0,-29-11 0,-1 0 0,0 1 0,0-1 0,0 1 0,0 1 0,0-1 0,0 1 0,-1-1 0,1 1 0,-1 1 0,6 4 0,-2 0 0,-1-2 0,-1 1 0,0-1 0,8 12 0,-13-17 0,0 0 0,0 0 0,-1 1 0,1-1 0,0 0 0,-1 1 0,1-1 0,-1 0 0,1 1 0,-1-1 0,0 1 0,1-1 0,-1 0 0,0 1 0,0-1 0,0 1 0,0-1 0,0 1 0,-1-1 0,1 0 0,0 1 0,-1-1 0,1 1 0,0-1 0,-1 0 0,0 1 0,1-1 0,-3 2 0,-4 4 0,0-2 0,0 1 0,-1-1 0,0-1 0,0 1 0,0-1 0,0 0 0,-15 3 0,8-1 0,-132 46 0,48-19 0,-134 40 0,210-64 0,-34 17 0,-1 1 0,51-24-151,1 1-1,-1-1 0,1 1 0,-1 0 1,1 1-1,1-1 0,-1 1 1,-5 6-1,0 0-6674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54:5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1120 55 24575,'-101'2'0,"-122"-5"0,69-23 0,109 16 0,-1 3 0,-64-4 0,-307 13-1365,394-2-5461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54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0 24575,'-1'0'0,"0"1"0,-1-1 0,1 1 0,0-1 0,-1 1 0,1-1 0,0 1 0,0-1 0,0 1 0,0 0 0,-1 0 0,1 0 0,0 0 0,0 0 0,0 0 0,0 1 0,-17 23 0,11-15 0,-51 82 0,36-49 0,19-35 0,-1 1 0,0-1 0,0 0 0,-11 13 0,-33 26 0,40-40 0,-1 0 0,1 1 0,1 0 0,-1 0 0,1 1 0,1 0 0,0 0 0,0 0 0,-6 14 0,8-13 0,-1 9 0,5-19 0,1 1 0,-1-1 0,1 1 0,-1-1 0,1 1 0,-1-1 0,1 0 0,-1 1 0,1-1 0,-1 0 0,1 1 0,-1-1 0,1 0 0,0 0 0,-1 1 0,1-1 0,-1 0 0,1 0 0,0 0 0,-1 0 0,1 0 0,0 0 0,-1 0 0,1 0 0,0 0 0,-1 0 0,1 0 0,-1-1 0,2 1 0,52-6 0,-17 1 0,-1 2 0,1 1 0,47 4 0,-64 2 0,0 1 0,0 0 0,32 14 0,0 0 0,34 11 0,-13-5 0,92 20 0,-132-39-1365,-4-3-5461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0:3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796 0 24575,'0'2'0,"0"0"0,0-1 0,-1 1 0,1 0 0,-1-1 0,1 1 0,-1 0 0,0-1 0,0 1 0,0-1 0,0 0 0,0 1 0,0-1 0,0 0 0,0 1 0,0-1 0,-1 0 0,0 1 0,-30 18 0,21-13 0,-43 25 0,-2-1 0,-83 32 0,113-52 0,1 2 0,0 1 0,1 1 0,-23 19 0,-27 16 0,39-32 0,28-16 0,1 1 0,0 0 0,0 0 0,0 1 0,0 0 0,0 0 0,-7 8 0,-15 18 0,15-15 0,0-1 0,-1-1 0,-1 0 0,-16 11 0,-6 6 0,34-28 0,1 0 0,0 0 0,-1 1 0,1-1 0,0 1 0,1 0 0,-1-1 0,0 1 0,1 0 0,0 0 0,0 0 0,-2 4 0,3-6 0,0 0 0,0-1 0,1 1 0,-1 0 0,0-1 0,0 1 0,0 0 0,1-1 0,-1 1 0,0-1 0,1 1 0,-1 0 0,1-1 0,-1 1 0,0-1 0,1 1 0,-1-1 0,1 1 0,-1-1 0,1 0 0,0 1 0,-1-1 0,1 0 0,-1 1 0,1-1 0,0 0 0,-1 0 0,1 1 0,0-1 0,27 7 0,-17-5 0,15 5 0,0-1 0,0-1 0,49 1 0,82-7 0,-60-1 0,156 2-1365,-228 0-5461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55:52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56:03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56:20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64 24575,'0'-3'0,"1"0"0,-1 0 0,1 0 0,0 0 0,0 0 0,0 0 0,0 0 0,0 0 0,1 1 0,-1-1 0,1 0 0,3-3 0,-3 4 0,-1 0 0,1 0 0,-1 1 0,1-1 0,0 0 0,-1 1 0,1 0 0,0-1 0,0 1 0,0 0 0,0 0 0,1 0 0,-1 0 0,0 1 0,0-1 0,0 1 0,4-1 0,-5 1 0,-1 0 0,1 0 0,0 0 0,-1 0 0,1 0 0,-1 0 0,1 0 0,0 0 0,-1 0 0,1 0 0,-1 1 0,1-1 0,-1 0 0,1 1 0,-1-1 0,1 0 0,-1 1 0,1-1 0,-1 0 0,1 1 0,-1-1 0,1 1 0,-1-1 0,0 1 0,1-1 0,-1 1 0,0-1 0,0 1 0,1-1 0,-1 1 0,0 0 0,0-1 0,0 1 0,0-1 0,0 1 0,1 0 0,-1-1 0,0 1 0,0-1 0,-1 1 0,1 0 0,0-1 0,0 1 0,0-1 0,0 1 0,0-1 0,-1 1 0,1 0 0,0-1 0,0 1 0,-1 0 0,-16 29 0,16-29 0,0 1 0,0-1 0,0 0 0,1 0 0,-1 0 0,-1 0 0,1 0 0,0 0 0,0 0 0,0 0 0,0 0 0,-1-1 0,1 1 0,0 0 0,-1-1 0,1 1 0,0-1 0,-1 1 0,1-1 0,-2 0 0,1 0 0,1 0 0,-1-1 0,1 1 0,0-1 0,-1 0 0,1 0 0,0 1 0,-1-1 0,1 0 0,0 0 0,0 0 0,0 0 0,0 0 0,0 0 0,0-1 0,0 1 0,0 0 0,-1-3 0,-22 44 0,21-38 0,-1 1 0,1-1 0,-1 0 0,0 0 0,0-1 0,0 1 0,1-1 0,-1 0 0,0 0 0,-1 0 0,1 0 0,0-1 0,0 0 0,0 0 0,0 0 0,0 0 0,0-1 0,-8-1 0,9 2 0,0-1 0,0 0 0,0 0 0,1 0 0,-1 0 0,0-1 0,1 1 0,-1-1 0,0 1 0,1-1 0,-5-4 0,6 5 0,0 0 0,0-1 0,0 1 0,0-1 0,1 1 0,-1-1 0,0 1 0,1-1 0,-1 1 0,1-1 0,-1 0 0,1 1 0,0-1 0,-1 0 0,1 1 0,0-1 0,0 0 0,1 1 0,-1-1 0,0 0 0,0 1 0,1-3 0,0 2 0,1-1 0,-1 1 0,0 0 0,1-1 0,-1 1 0,1 0 0,0 0 0,0 0 0,-1 0 0,1 1 0,1-1 0,-1 0 0,0 1 0,0-1 0,0 1 0,1 0 0,-1 0 0,1 0 0,-1 0 0,1 0 0,-1 1 0,6-2 0,3 1 0,-1-1 0,0 1 0,1 1 0,15 1 0,-23-1 0,0 0 0,-1 0 0,1 1 0,0 0 0,0-1 0,-1 1 0,1 0 0,-1 0 0,1 1 0,-1-1 0,1 0 0,-1 1 0,0 0 0,1-1 0,-1 1 0,0 0 0,0 0 0,0 0 0,-1 0 0,1 1 0,0-1 0,-1 0 0,0 1 0,1-1 0,-1 1 0,0 0 0,0-1 0,0 1 0,-1 0 0,1-1 0,-1 1 0,1 0 0,-1 0 0,0 0 0,0-1 0,-1 5 0,1-1 0,-1 0 0,1-1 0,-1 1 0,-1-1 0,1 1 0,-1-1 0,0 0 0,0 1 0,0-1 0,-1 0 0,0 0 0,0-1 0,0 1 0,0 0 0,-1-1 0,0 0 0,-6 6 0,9-9 7,0 0 0,-1 0 1,1-1-1,0 1 0,0 0 0,0-1 0,0 1 0,-1-1 0,1 1 0,0-1 0,-1 1 1,1-1-1,0 0 0,-1 0 0,1 1 0,0-1 0,-1 0 0,1 0 0,0-1 0,-1 1 1,1 0-1,0 0 0,-1-1 0,1 1 0,0 0 0,0-1 0,-1 1 0,1-1 0,0 0 1,0 1-1,0-1 0,0 0 0,0 0 0,0 0 0,0 0 0,0 0 0,0 0 0,0 0 1,0 0-1,0 0 0,1 0 0,-1-1 0,0 1 0,1 0 0,-1 0 0,1-1 0,-1 0 1,-2-7-293,1 1 1,-1-1-1,1 0 1,1 0-1,-2-13 1,2-2-6542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6:56:29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24575,'2'-1'0,"0"1"0,0-1 0,0 1 0,0-1 0,0 0 0,0 0 0,0 0 0,3-2 0,10-5 0,11 3 0,1 0 0,-1 2 0,1 1 0,0 1 0,37 4 0,-2-1 0,-14-2 0,0 2 0,70 13 0,-1 13 0,6-7 0,-5 11 0,-97-28 0,0-1 0,1 0 0,-1-2 0,37-2 0,28 2 0,-68 1 0,30 9 0,-32-7 0,1-1 0,19 3 0,61 7 0,-62-7 0,46 2 0,-57-7 0,-1 1 0,0 1 0,25 7 0,-26-6 0,-1-1 0,42 0 0,-43-3 0,0 0 0,0 2 0,33 7 0,-19-1 0,66 5 0,-9-1 0,-28-5 0,1-2 0,102-6 0,-58-1 0,-61 3 0,-23 0 0,-1 0 0,1-2 0,-1-1 0,40-8 0,43-17 0,-90 23 0,1 0 0,-1 1 0,34-2 0,-30 4 0,-1-1 0,30-7 0,-7-2 0,-2-1 0,49-7 0,44-6 0,-104 18 0,31-11 0,-41 11 0,0 1 0,1 1 0,-1 0 0,30-2 0,-29 5 0,1-1 0,-1-1 0,0-1 0,20-8 0,-21 6 0,1 1 0,1 1 0,38-4 0,41-4 0,-64 7 0,43-1 0,482 6 0,-267 2 0,188-1 0,-465 1 0,0 1 0,0 1 0,18 4 0,-15-2 0,35 3 0,70 10 0,-65-8 0,-4 2 0,-38-7 0,-1-1 0,27 2 0,-16-4 0,32 9 0,-35-6 0,48 3 0,14-9 0,40 2 0,-109 2 0,29 7 0,-31-6 0,1 0 0,20 1 0,45-4 0,-61-3 0,1 2 0,-1 1 0,0 1 0,42 8 0,-39-4 0,1-1 0,-1-2 0,37 2 0,76-6 0,-50-1 0,420 2-1365,-484 0-5461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31:0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1684 1579 24575,'1'0'0,"-1"0"0,1 0 0,-1 0 0,1 0 0,-1 0 0,1 0 0,0 0 0,-1 0 0,1 0 0,-1 0 0,1-1 0,-1 1 0,1 0 0,-1 0 0,1-1 0,-1 1 0,1 0 0,-1-1 0,0 1 0,1 0 0,-1-1 0,1 1 0,-1-1 0,0 1 0,1 0 0,-1-1 0,0 1 0,0-1 0,1 1 0,-1-1 0,0 1 0,0-1 0,0 1 0,1-1 0,-1 0 0,0 1 0,0-1 0,0 1 0,0-1 0,0 1 0,0-1 0,0 1 0,0-1 0,-1 0 0,1 1 0,0-1 0,0 1 0,0-1 0,-1 0 0,0-2 0,0 1 0,0-1 0,0 0 0,0 1 0,-1-1 0,1 1 0,-1 0 0,-2-3 0,-1 1 0,-1 0 0,1 1 0,-1-1 0,0 1 0,0 1 0,0-1 0,0 1 0,-1 0 0,1 1 0,-11-2 0,-12-4 0,-148-43 0,158 46 0,0 2 0,0 0 0,-23 1 0,24 1 0,1 0 0,-1-2 0,-33-6 0,-107-44 0,114 44 0,36 7 0,1 0 0,-1-1 0,1 0 0,-1 0 0,1 0 0,0-1 0,-11-5 0,-166-90 0,170 91 0,0 0 0,-21-6 0,-18-9 0,-56-44 0,61 36 0,4 8 0,35 18 0,0 0 0,0 0 0,1-1 0,0 0 0,-15-12 0,-67-69 0,79 73 0,0 0 0,2 0 0,-1-1 0,-8-18 0,8 14 0,-1 1 0,-14-19 0,11 17 0,1-1 0,1 0 0,0 0 0,2-1 0,1-1 0,-8-24 0,-8-19 0,13 40 0,8 16 0,0 0 0,0 0 0,0-1 0,1 0 0,-3-17 0,-1-6 0,5 26 0,1-1 0,-1 1 0,1-1 0,0-7 0,1 12 0,0 1 0,0-1 0,1 1 0,-1-1 0,1 1 0,-1 0 0,1-1 0,0 1 0,0 0 0,0-1 0,0 1 0,1 0 0,-1 0 0,1 0 0,-1 0 0,4-2 0,5-6 0,1 1 0,0 0 0,1 1 0,0 0 0,1 1 0,-1 1 0,1 0 0,21-7 0,-16 6 0,-1-2 0,33-20 0,-30 16 0,29-13 0,-18 11 0,-21 10 0,-1 0 0,2 1 0,-1 0 0,0 0 0,1 1 0,13-2 0,-3 1 0,1-1 0,-1-1 0,-1-1 0,1-1 0,-1-1 0,32-19 0,20-9 0,-52 29 0,0 1 0,0 1 0,1 0 0,0 2 0,43-4 0,109 7 0,-80 3 0,-50-2 0,-22-2 0,1 2 0,-1 0 0,0 2 0,0 0 0,0 1 0,0 1 0,28 10 0,19 15 0,-35-14 0,2-1 0,-1-1 0,51 10 0,-63-17 0,0 1 0,0 1 0,-1 0 0,27 16 0,27 10 0,-33-11 0,-35-18 0,1-1 0,0 0 0,0 0 0,16 5 0,-18-7 0,-1-1 0,1 1 0,0 0 0,-1 1 0,1-1 0,-1 1 0,10 7 0,-12-8 0,0 1 0,-1 0 0,1 0 0,-1 1 0,1-1 0,-1 0 0,0 1 0,0-1 0,0 1 0,-1 0 0,1 0 0,1 6 0,15 63 0,27 83 0,-39-135 0,-1 0 0,3 22 0,2 6 0,11 43 0,11 114 0,-29-159 0,-5 94 0,0-128 0,-1-1 0,0 1 0,-2-1 0,1 0 0,-1 0 0,-1 0 0,0-1 0,0 1 0,-16 18 0,-17 34 0,25-23 0,13-36 0,0 0 0,0 0 0,-1 0 0,0 0 0,0 0 0,0-1 0,0 1 0,-1-1 0,0 1 0,-5 7 0,-8 2 0,0-1 0,-1-1 0,-27 17 0,10-8 0,-34 17 0,54-32 0,-1 2 0,1-1 0,0 2 0,1 0 0,-22 19 0,18-13 0,0-1 0,0-1 0,-2-1 0,0 0 0,0-2 0,-1 0 0,-28 10 0,31-12 0,-27 17 0,-7 4 0,30-20 0,1-1 0,-1 0 0,-32 5 0,-45 11 0,5-2 0,20-1-1365,56-18-5461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31:09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2051 2026 24575,'-307'0'0,"288"-1"0,0-1 0,1-1 0,-1-1 0,1-1 0,0 0 0,-28-13 0,-18-5 0,16 13 0,41 9 0,-1 0 0,1 0 0,0-1 0,0 0 0,0 0 0,0 0 0,1-1 0,-1 0 0,1 0 0,-11-8 0,-116-81 0,120 86 0,1 0 0,-1 0 0,-13-3 0,11 4 0,1-1 0,-15-7 0,-142-77 0,161 86 0,-1 0 0,-20-4 0,22 7 0,1-1 0,-1-1 0,1 1 0,0-1 0,-15-8 0,-108-68 0,119 73 0,0 0 0,0 0 0,0 2 0,-15-5 0,14 6 0,1-1 0,1 0 0,-1-1 0,-16-10 0,-43-28 0,33 20 0,2 0 0,-60-51 0,-53-79 0,140 143 0,1 0 0,-12-18 0,-13-17 0,22 31 0,1 0 0,0 0 0,-14-30 0,-5-7 0,26 46 0,0-1 0,0 0 0,1 0 0,0 0 0,0 1 0,1-2 0,0 1 0,0 0 0,0-9 0,2-62 0,1 36 0,-3-34 0,3-62 0,-1 130 0,0 0 0,0 0 0,0 0 0,1 1 0,0-1 0,1 1 0,-1-1 0,1 1 0,1 0 0,-1 0 0,1 0 0,0 1 0,0-1 0,0 1 0,1 0 0,0 0 0,0 0 0,0 1 0,1 0 0,0 0 0,7-4 0,10-9 0,35-33 0,9-7 0,93-66 0,-150 117 0,0 1 0,0 0 0,0 0 0,0 0 0,20-4 0,-18 6 0,-1-1 0,1-1 0,-1 1 0,17-12 0,-5 2 0,0 0 0,0 2 0,1 1 0,1 0 0,0 2 0,0 1 0,38-7 0,-42 12 0,36 2 0,-41 1 0,0 0 0,0-1 0,0-1 0,21-4 0,-14 0 0,1 2 0,-1 0 0,32 0 0,74 6 0,-44 0 0,291-2 0,-354 1 0,0 2 0,0 0 0,-1 2 0,31 10 0,20 4 0,-34-10 0,44 18 0,-5-1 0,16-4 0,-62-16 0,-1 1 0,53 20 0,-15-1 0,18 7 0,-54-19 0,56 15 0,4 1 0,-72-21 0,-1 2 0,0 0 0,19 14 0,-17-10 0,42 21 0,-46-28 0,0 1 0,30 21 0,-40-25 0,0 1 0,0 0 0,-1 1 0,1 0 0,-2 0 0,1 0 0,-1 0 0,6 10 0,6 14 0,-10-19 0,0 0 0,8 22 0,-13-29 0,-1 1 0,0 0 0,0-1 0,0 1 0,0 0 0,-1-1 0,0 1 0,0 0 0,-2 10 0,-1-4 0,1-1 0,-2 0 0,1 0 0,-2 0 0,1 0 0,-1-1 0,-1 0 0,0 0 0,0 0 0,-1-1 0,0 0 0,-1 0 0,0-1 0,-14 12 0,16-14 0,-1-1 0,1 0 0,0 0 0,1 1 0,0 0 0,0 0 0,0 0 0,0 1 0,1 0 0,-6 12 0,6-11 0,0 0 0,-1-1 0,1 0 0,-2 0 0,1 0 0,-11 10 0,-12 15 0,17-17 0,-1-1 0,-1-1 0,0 0 0,-1 0 0,0-2 0,-17 12 0,13-9 0,-27 26 0,-8 7 0,7-19 0,35-22 0,0 0 0,0 1 0,-12 10 0,-78 57 0,27-21 0,19-12 0,-72 40 0,42-22 0,63-42 0,0-1 0,-47 25 0,23-18 0,-68 46 0,99-60 0,0-1 0,0-1 0,-22 7 0,-23 11 0,18-3-682,-70 49-1,100-62-6143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7:46:33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0 333 24575,'14'0'0,"0"-1"0,-1-1 0,1 0 0,-1-1 0,0-1 0,24-9 0,-10 1 0,0-1 0,26-19 0,-33 21 0,0 1 0,27-9 0,-11 4 0,-25 11 0,0 1 0,1-1 0,-1 2 0,0 0 0,23-2 0,62 5 0,-44 1 0,1689 0-3062,-891-3 2030,-165 1 4107,-663-2-2945,0 0 1,0-2-1,0 0 1,26-10-1,44-8 237,-74 19-367,0-2 0,-1 0 0,23-10 0,6-2 0,-31 14 0,1-1 0,0 2 0,0 0 0,0 1 0,27 2 0,-25 0 0,0-2 0,0 1 0,0-2 0,21-4 0,11-9 0,-30 8 0,2 2 0,-1 0 0,1 1 0,30-2 0,59 8 0,58-4 0,-108-10 0,-46 8 0,1 1 0,20-2 0,254 2 0,-149 5 0,-68-3 0,83 3 0,-123 3 0,0 1 0,0 2 0,53 21 0,-13-5 0,14 10 0,-69-26 0,1 0 0,1-1 0,-1-1 0,1 0 0,0-2 0,26 3 0,-26-4 0,0 0 0,0 1 0,35 11 0,-36-8 0,1-2 0,0 0 0,35 4 0,197-8 216,-123-3-1797,-108 2-5245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2T05:32:36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87,'499'0,"-477"-1,0-1,34-8,-31 4,37-2,-27 5,36-8,-40 5,57-4,476 9,-264 3,-280-3,1-1,38-9,-36 6,41-4,304 6,-191 5,1155-2,-1306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2T05:50:0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24575,'0'5'0,"0"11"0,0 8 0,0 9 0,0 9 0,0 2 0,0-2 0,0-3 0,0-4 0,0-2 0,0-3 0,0-1 0,0-1 0,0 0 0,0 0 0,0-6-8191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2T05:50:10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3 24575,'55'-1'0,"-28"0"0,1 0 0,-1 2 0,0 1 0,1 1 0,43 11 0,-66-12 0,-1 0 0,1 1 0,-1-1 0,0 1 0,0 0 0,0 0 0,0 0 0,-1 0 0,7 7 0,24 38 0,-31-42 0,0-1 0,0 1 0,-1-1 0,0 1 0,0 0 0,0 0 0,-1 0 0,0 0 0,0 1 0,-1-1 0,0 0 0,0 0 0,0 0 0,-1 1 0,0-1 0,0 0 0,0 0 0,-1 0 0,0 0 0,0 0 0,0-1 0,-1 1 0,0-1 0,-4 6 0,-6 9 0,-1 0 0,-1-2 0,-1 1 0,-34 29 0,28-25 0,0 1 0,-17 26 0,19-24 0,-1-1 0,-26 25 0,21-28 0,-52 32 0,-8 5 0,68-43 0,-29 22 0,44-36 0,0 0 0,0-1 0,-1 1 0,1 0 0,0-1 0,-1 0 0,1 0 0,0 0 0,-1 0 0,0 0 0,1-1 0,-1 0 0,-3 0 0,6 0 0,0 0 0,0 0 0,0 0 0,0 0 0,0 0 0,0-1 0,1 1 0,-1 0 0,0 0 0,0-1 0,0 1 0,0-1 0,1 1 0,-1-1 0,0 1 0,0-1 0,1 0 0,-1 1 0,0-1 0,1 0 0,-1 0 0,1 1 0,-1-1 0,1 0 0,-1 0 0,1 0 0,0 1 0,-1-1 0,1 0 0,0 0 0,0 0 0,-1 0 0,1 0 0,0 0 0,0 0 0,0 0 0,0 0 0,0 0 0,1 1 0,-1-1 0,0 0 0,0 0 0,0 0 0,1 0 0,-1 0 0,1 0 0,0 0 0,1-7 0,1 1 0,1 0 0,0 1 0,6-11 0,-4 9 0,1 0 0,0 0 0,0 1 0,0-1 0,1 2 0,0-1 0,1 1 0,-1 0 0,1 1 0,0 0 0,13-5 0,-2 3 0,1 0 0,0 2 0,0 0 0,30-2 0,95-14 0,-77 11 0,0 0 0,86-1 0,-90 10 0,122 4 0,-166-1-227,0 2-1,0 0 1,0 2-1,-1 0 1,23 10-1,-26-9-6598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0:40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24575,'15'-1'0,"0"-1"0,0 0 0,-1-1 0,1-1 0,-1 0 0,14-7 0,-8 4 0,0 1 0,22-5 0,24-4 0,-44 9 0,1 1 0,38-3 0,-38 6 0,38-9 0,-37 6 0,37-4 0,-53 8 0,1 1 0,-1 0 0,0 0 0,1 0 0,-1 1 0,0 0 0,0 1 0,1 0 0,-1 0 0,-1 1 0,1 0 0,0 0 0,-1 1 0,1-1 0,7 7 0,-9-6 0,12 8 0,-1 0 0,0 1 0,-1 1 0,-1 1 0,0 0 0,-1 0 0,14 22 0,-16-21 0,0-1 0,0 0 0,16 14 0,-11-13 0,20 28 0,-32-36 0,0 1 0,-1 0 0,6 14 0,13 23 0,-19-39 0,1 1 0,-1 0 0,-1 0 0,1 0 0,-1 1 0,-1-1 0,1 1 0,-2-1 0,1 1 0,0 10 0,-2-13 0,0-1 0,0 1 0,0-1 0,-1 1 0,0-1 0,0 1 0,0-1 0,-1 0 0,0 1 0,0-1 0,0 0 0,0 0 0,-1-1 0,0 1 0,0 0 0,0-1 0,-5 6 0,-9 5-455,-1 0 0,-19 14 0,21-19-6371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2T05:50:14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24575,'2'0'0,"0"1"0,1-1 0,-1 1 0,0 0 0,0 0 0,0 0 0,0 0 0,4 2 0,10 5 0,55 11 0,-50-15 0,1 1 0,-1 2 0,0 0 0,-1 1 0,39 21 0,-52-23 0,1 0 0,-2 1 0,1 0 0,-1 1 0,0-1 0,0 1 0,5 10 0,19 25 0,-27-40 0,0 1 0,0 0 0,0-1 0,-1 1 0,0 1 0,0-1 0,0 0 0,0 0 0,-1 1 0,1-1 0,-1 1 0,0-1 0,-1 1 0,1-1 0,-1 1 0,0 0 0,0-1 0,0 1 0,0 0 0,-1-1 0,0 1 0,0-1 0,0 1 0,-1-1 0,0 0 0,1 1 0,-1-1 0,-1 0 0,-3 6 0,-8 9 0,0-1 0,-1 0 0,-1-1 0,-28 24 0,39-37 0,-24 20 0,-48 32 0,55-43 0,0-2 0,-37 14 0,14-7 0,43-17 0,-1 0 0,1 0 0,-1 0 0,1 0 0,-1 0 0,0-1 0,0 1 0,1-1 0,-5 0 0,7 0 0,0 0 0,0 0 0,0-1 0,0 1 0,0 0 0,0-1 0,0 1 0,0 0 0,0 0 0,0-1 0,0 1 0,0 0 0,1-1 0,-1 1 0,0 0 0,0 0 0,0-1 0,0 1 0,1 0 0,-1 0 0,0 0 0,0-1 0,1 1 0,-1 0 0,0 0 0,0 0 0,1 0 0,-1-1 0,0 1 0,0 0 0,1 0 0,-1 0 0,0 0 0,1 0 0,-1 0 0,0 0 0,1 0 0,14-9 0,0 3 0,1 0 0,-1 1 0,1 1 0,0 0 0,0 1 0,21-1 0,101 3 0,-93 2 0,-30-1 0,0 1 0,-1 1 0,1 1 0,-1 0 0,1 1 0,-1 0 0,0 1 0,23 12 0,-33-15 0,-1 1 0,1-1 0,-1 1 0,0 0 0,0 0 0,0 0 0,-1 1 0,1-1 0,-1 1 0,1-1 0,1 6 0,18 47 0,-13-31 0,-1-3 0,-1 0 0,-1-1 0,-2 2 0,0-1 0,-1 1 0,-1-1 0,-1 1 0,-1 0 0,-1-1 0,-1 1 0,-1-1 0,-1 1 0,-1-1 0,-1 0 0,0 0 0,-2-1 0,-12 23 0,16-37 0,0-1 0,-1 1 0,0-1 0,0 0 0,-1-1 0,1 1 0,-1-1 0,0 0 0,-1 0 0,1-1 0,-1 0 0,-14 6 0,11-5 0,-1-2 0,1 1 0,-1-1 0,0-1 0,0 0 0,0-1 0,0 0 0,-18 0 0,26-2 0,0 1 0,0 0 0,0-1 0,1 0 0,-1 0 0,0 0 0,1 0 0,-1 0 0,1 0 0,-1 0 0,1-1 0,0 0 0,-1 1 0,1-1 0,0 0 0,0 0 0,-3-3 0,-1-3 0,1-1 0,0 1 0,-7-16 0,-8-13 0,5 16-1365,2 3-5461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2T05:50:16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24575,'1'18'0,"1"0"0,0-1 0,7 22 0,-4-19 0,-1 1 0,1 21 0,-5-17 0,-1 1 0,-2-1 0,-7 31 0,5-31 0,1 0 0,2 0 0,-1 31 0,3-53 0,1 0 0,-1 0 0,0 1 0,1-1 0,0 0 0,0 0 0,0 0 0,0 0 0,0 0 0,1 0 0,-1 0 0,1 0 0,0 0 0,0-1 0,0 1 0,0 0 0,0-1 0,0 0 0,1 0 0,-1 0 0,1 0 0,0 0 0,0 0 0,-1 0 0,1-1 0,5 2 0,-2-1 0,0-1 0,-1 1 0,1-1 0,0-1 0,0 1 0,0-1 0,-1 0 0,1-1 0,0 1 0,0-1 0,0 0 0,-1-1 0,1 1 0,7-4 0,5-3 0,28-18 0,-36 19 0,1 0 0,0 1 0,0 1 0,0 0 0,0 0 0,1 1 0,18-3 0,169-37 0,-193 42 0,43-7-1365,-27 7-5461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2T05:50:17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24575,'0'659'0,"14"-449"0,0-6 0,-14-173-1365,0-5-5461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2T05:53:00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1,'4'0,"0"1,0-1,-1 1,1 0,0 1,5 1,14 5,159 16,13 3,26 9,-168-31,68-3,-3 1,24 19,-127-19,35 9,-23-6,1 0,34 1,74 11,-83-10,12 5,-36-7,31 3,-37-5,0 0,-1 1,29 11,-30-8,0-2,0-1,1 0,28 2,31-8,-58 0,0 0,0 1,0 2,0 0,23 7,-15-3,1-1,-1-1,1-2,60-3,39 3,-112 0,29 9,-30-7,0-1,21 3,25-5,-33-1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2T05:53:02.7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1,'1328'0,"-1303"0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0:42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1639 2091 24575,'-6'-1'0,"-1"0"0,0 0 0,0 0 0,1-1 0,-12-4 0,-17-5 0,1 3 0,1-2 0,0-1 0,1-2 0,-49-27 0,-43-16 0,98 46 0,13 4 0,0 1 0,0 1 0,-1 0 0,-23-4 0,13 4 0,0-1 0,0-1 0,1-2 0,-37-15 0,-35-12 0,70 26 0,-1-1 0,-28-16 0,27 13 0,-39-14 0,54 23 0,0-1 0,0 0 0,1-1 0,0 0 0,0-1 0,-17-14 0,6 2 0,-35-40 0,50 52 0,-1 0 0,0 0 0,-1 1 0,0 0 0,0 0 0,-15-6 0,16 8 0,-1-1 0,1 1 0,0-1 0,0-1 0,1 1 0,-1-2 0,1 1 0,-9-10 0,-9-24 0,21 32 0,-1-1 0,0 1 0,0 1 0,-1-1 0,-13-12 0,4 6 0,1 0 0,1-1 0,0-1 0,1 0 0,-11-20 0,-42-90 0,42 78 0,13 28 0,4 10 0,1-1 0,0 0 0,1 0 0,0-1 0,0 1 0,-2-18 0,-8-49 0,9 51 0,0 0 0,-1-36 0,5 21 0,3-170 0,1 198 0,0 0 0,1 0 0,0 0 0,1 0 0,8-16 0,6-16 0,-10 24 0,2 1 0,0 0 0,1 1 0,17-22 0,-20 31 0,1 1 0,-1 0 0,1 0 0,1 2 0,0-1 0,13-7 0,31-26 0,-42 32 0,1 1 0,0 0 0,0 1 0,1 0 0,0 1 0,0 1 0,24-6 0,-17 4 0,0 0 0,36-19 0,-49 21 0,1 1 0,1 0 0,-1 1 0,1 0 0,-1 0 0,19-2 0,-24 5 0,0 0 0,1 1 0,-1 0 0,1 0 0,-1 0 0,0 1 0,1-1 0,-1 1 0,0 1 0,0-1 0,0 1 0,0 0 0,0 0 0,0 0 0,8 6 0,-5-3 0,2 1 0,-1 1 0,1 0 0,-1 1 0,0 0 0,14 17 0,9 13 0,48 46 0,-33-37 0,2 11 0,-37-42 0,1 0 0,1-1 0,21 18 0,-22-21 0,-1-1 0,-1 1 0,18 24 0,0 1 0,-21-29 0,0-1 0,0 1 0,1-1 0,14 8 0,-15-10 0,0 0 0,-1 0 0,1 1 0,-1 0 0,-1 0 0,1 1 0,8 11 0,8 14 0,30 31 0,-27-33 0,-13-13 0,0 1 0,-1 0 0,-1 1 0,0 0 0,-1 1 0,10 33 0,4 9 0,-9-24 0,18 72 0,-22-65 0,-6-26 0,-1 1 0,4 36 0,-8-47 0,2 24 0,-2 0 0,-3 33 0,2-56 0,-1-1 0,0 1 0,0 0 0,-1-1 0,0 1 0,-1-1 0,0 0 0,-1 0 0,1-1 0,-2 1 0,-7 9 0,5-7 0,0 1 0,1 1 0,0-1 0,1 1 0,-5 16 0,6-16 0,0-1 0,-1 1 0,-1-1 0,0 0 0,-15 20 0,-15 7 0,21-23 0,0 1 0,-20 30 0,12-15-1365,12-19-5461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0:43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 24575,'1'55'0,"0"-18"0,-1 0 0,-2 0 0,-9 52 0,-6 11 0,14-73 0,-1-1 0,-1 1 0,-1-1 0,-1 0 0,-2 0 0,-13 28 0,14-35 0,0 0 0,2 0 0,0 0 0,2 1 0,-5 37 0,3-15 0,-22 84 0,23-104-1365,1-1-5461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0:44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1 0,0-1 0,0 1 0,0-1 0,0 1 0,0-1 0,0 1 0,0-1 0,0 1 0,0 0 0,0 0 0,-1-1 0,1 1 0,0 0 0,0 0 0,-1 0 0,1 0 0,0 2 0,13 25 0,-8-16 0,3 5 0,0 0 0,-1 1 0,-1 0 0,6 27 0,-6-25 0,0 0 0,2 0 0,0-1 0,1-1 0,13 19 0,-2-2 0,7 8 0,-19-29 0,0-1 0,-1 1 0,-1 1 0,0-1 0,6 19 0,-8-19 0,1-1 0,1 0 0,0 0 0,1 0 0,0-1 0,12 14 0,-7-9 0,21 37 0,-33-52 16,-1-1-1,1 1 1,0 0-1,0 0 1,0 0-1,1-1 1,-1 1-1,0 0 1,1-1-1,-1 1 1,1-1-1,-1 0 1,1 0-1,-1 1 1,1-1-1,0 0 1,0 0 0,0 0-1,0-1 1,0 1-1,3 1 1,-2-3-94,-1 1 0,0 0 1,0-1-1,0 1 1,0-1-1,0 0 1,0 0-1,0 0 0,-1 0 1,1 0-1,0 0 1,0 0-1,-1 0 1,1-1-1,-1 1 0,1-1 1,-1 1-1,1-1 1,-1 0-1,0 1 1,1-4-1,8-10-6748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0:4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996 0 24575,'-8'1'0,"0"0"0,0 0 0,0 1 0,0 0 0,0 0 0,1 1 0,-9 4 0,-51 28 0,63-33 0,-16 11 0,-1 1 0,2 1 0,0 1 0,0 1 0,-29 36 0,36-41 0,-1 0 0,0-1 0,-18 11 0,21-15 0,-1 1 0,1 0 0,0 0 0,1 1 0,0 0 0,0 0 0,-8 14 0,12-15 0,0-1 0,0 1 0,-1-1 0,1 0 0,-2-1 0,1 1 0,-1-1 0,0-1 0,-12 9 0,7-6 0,1 0 0,0 0 0,0 1 0,1 1 0,0 0 0,1 0 0,-14 19 0,15-18 0,-2 0 0,1 0 0,-1-1 0,-1 0 0,-11 8 0,11-9 0,0 0 0,1 0 0,0 1 0,0 0 0,-10 16 0,-10 21 0,-2-2 0,-2-1 0,-57 57 0,49-60-1365,28-31-5461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0:46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1 425 24575,'1'-1'0,"0"1"0,0 0 0,-1-1 0,1 1 0,0 0 0,0-1 0,0 1 0,0-1 0,0 1 0,0-1 0,-1 0 0,1 1 0,0-1 0,-1 0 0,1 0 0,0 0 0,-1 1 0,1-1 0,-1 0 0,1 0 0,-1 0 0,1 0 0,-1 0 0,0 0 0,0 0 0,1-2 0,5-30 0,-6 30 0,1-4 0,0 0 0,1 1 0,-1-1 0,1 0 0,1 1 0,-1 0 0,1-1 0,0 1 0,1 0 0,-1 0 0,1 1 0,1-1 0,-1 1 0,1 0 0,-1 0 0,1 0 0,6-4 0,11-9 0,-10 8 0,0 0 0,0-1 0,-1 0 0,-1-1 0,11-15 0,-17 22 0,1-1 0,0 1 0,1 0 0,-1 0 0,1 0 0,0 1 0,0 0 0,0 0 0,1 0 0,6-2 0,33-23 0,-19 6 0,-22 18 0,0 0 0,1 0 0,-1 1 0,1-1 0,0 1 0,0 0 0,1 1 0,-1 0 0,1 0 0,0 0 0,-1 1 0,1 0 0,10-2 0,-14 4 0,1-1 0,0 1 0,0 0 0,0 0 0,0 1 0,0-1 0,0 1 0,0 0 0,-1 0 0,1 0 0,0 1 0,-1-1 0,1 1 0,-1 0 0,1 0 0,2 2 0,4 4 0,-1 1 0,0 0 0,14 17 0,-9-9 0,-2-1 0,0 0 0,-2 1 0,0 0 0,-1 0 0,0 1 0,-2 0 0,0 0 0,-1 1 0,4 23 0,2 5 0,-8-35 0,-1 0 0,0-1 0,-1 2 0,0-1 0,0 0 0,-2 0 0,1 1 0,-2-1 0,-2 23 0,0-25 0,0 0 0,-1 0 0,0-1 0,0 1 0,-1-1 0,-6 10 0,-5 2 0,-21 23 0,37-44 0,-84 104 0,45-64 0,21-24 0,1 2 0,0 0 0,-19 29 0,2-9 0,34-38 0,0 0 0,0 0 0,0 0 0,0 1 0,0-1 0,0 0 0,0 0 0,0 1 0,0-1 0,0 0 0,0 0 0,0 1 0,0-1 0,0 0 0,0 0 0,0 1 0,0-1 0,0 0 0,0 0 0,0 1 0,0-1 0,1 0 0,-1 0 0,0 1 0,0-1 0,0 0 0,0 0 0,1 0 0,-1 0 0,0 1 0,0-1 0,0 0 0,1 0 0,-1 0 0,0 0 0,0 0 0,0 0 0,1 1 0,-1-1 0,0 0 0,0 0 0,1 0 0,-1 0 0,0 0 0,0 0 0,1 0 0,-1 0 0,0 0 0,0 0 0,1 0 0,-1 0 0,18 1 0,-17-1 0,21 0 0,30-2 0,-44 1 0,-1 0 0,1-1 0,-1 0 0,0 0 0,0-1 0,0 1 0,13-9 0,-1 1 0,0 1 0,1 1 0,0 0 0,0 1 0,29-5 0,-12 7 0,0 0 0,0 3 0,74 4 0,-32 0 0,34-2-1365,-89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04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0 24575,'-5'1'0,"0"-1"0,0 1 0,1 1 0,-1-1 0,0 1 0,0-1 0,1 1 0,-1 1 0,1-1 0,0 1 0,0-1 0,-5 5 0,-9 8 0,-21 22 0,27-25 0,-102 103 0,90-86 0,-3 4 0,22-27 0,1-1 0,-1 1 0,1 0 0,0 1 0,0-1 0,1 0 0,0 1 0,0 0 0,0 0 0,-2 11 0,2-6 0,-1-1 0,-12 22 0,-29 38 0,24-40 0,-20 39 0,35-57 0,0 0 0,1 0 0,0 1 0,1 0 0,0 0 0,1 0 0,1 0 0,0 1 0,1 18 0,1 455 0,2-184 0,-1-289 0,0 0 0,2 0 0,5 23 0,5 23 0,1 13 0,-9-52 0,0 0 0,1 27 0,-6 10 0,0-40 0,0 1 0,1-1 0,1 0 0,6 31 0,22 62 0,-25-93-142,0 0 0,1 21 0,7 23-170,-8-37 312,0 0 0,-2 1 0,-1 51 0,-2-47 0,2-1 0,7 47 0,6-3 164,-8-30 123,25 78 0,-16-67-287,-11-37 0,0-1 0,13 30 0,1-7 0,-1 1 0,-2 1 0,20 79 0,-30-100-1365,0-4-5461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05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1 504 24575,'3'1'0,"0"-1"0,0 1 0,0 1 0,0-1 0,0 0 0,-1 1 0,5 2 0,3 2 0,9 5 0,-1 0 0,-1 2 0,29 25 0,14 11 0,-18-16 0,-30-22 0,1-1 0,1 0 0,24 13 0,-21-14 0,1 0 0,-2 1 0,0 1 0,0 0 0,16 16 0,-30-25 0,0 0 0,0-1 0,0 1 0,1 0 0,-1-1 0,0 0 0,0 1 0,5 1 0,-6-3 0,0 0 0,-1 0 0,1 0 0,0 0 0,0 0 0,-1 0 0,1 0 0,0 0 0,-1 0 0,1 0 0,0-1 0,-1 1 0,1 0 0,0 0 0,-1-1 0,1 1 0,0 0 0,-1-1 0,1 1 0,-1-1 0,1 1 0,-1-1 0,1 1 0,-1-1 0,1 1 0,-1-1 0,0 1 0,1-1 0,-1 0 0,0 1 0,1-1 0,-1 1 0,0-1 0,0 0 0,1 1 0,-1-1 0,0 0 0,0 0 0,2-10 0,0-1 0,0 1 0,-1 0 0,-1-1 0,0-15 0,-1 18 0,0-1 0,1 1 0,1 0 0,0-1 0,0 1 0,0 0 0,1 0 0,1 0 0,3-10 0,6-3 0,1 1 0,16-21 0,-8 12 0,4-17 0,-19 34 0,1 1 0,8-14 0,7-3 0,30-56 0,-28 46 0,-19 31 0,0 1 0,0-1 0,-1 0 0,0 0 0,0 0 0,2-10 0,2-7 78,1 1 1,19-37-1,-1 3-1678,-17 35-5226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02:0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1 273 24575,'34'-2'0,"-1"-2"0,0-2 0,1-1 0,41-15 0,-57 17 0,-7 1 0,18-5 0,-1 1 0,1 2 0,0 0 0,44-1 0,-42 4 0,1-2 0,-1-1 0,1-1 0,-2-1 0,37-16 0,-9 4 0,43-17-343,35-11-190,-47 26-686,-71 16-4877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07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736 1 24575,'-4'1'0,"0"0"0,0 1 0,0-1 0,0 1 0,0 0 0,0 1 0,0-1 0,0 1 0,-3 2 0,-10 7 0,-31 19 0,34-20 0,0-2 0,-24 13 0,20-14 0,0-1 0,2 0 0,-1 2 0,1 0 0,1 1 0,-1 0 0,-13 14 0,1-2 0,-1 0 0,0-1 0,-49 24 0,48-28 0,29-17 0,0 1 0,0-1 0,0 1 0,0 0 0,0-1 0,0 1 0,0 0 0,0 0 0,0 0 0,1 0 0,-1-1 0,0 1 0,0 0 0,1 0 0,-1 1 0,1-1 0,-1 0 0,0 1 0,1-1 0,0 0 0,0 0 0,0-1 0,0 1 0,1 0 0,-1 0 0,0-1 0,0 1 0,1 0 0,-1-1 0,0 1 0,1 0 0,-1-1 0,0 1 0,1 0 0,-1-1 0,1 1 0,-1-1 0,1 1 0,0-1 0,0 2 0,5 2 0,1 0 0,-1-1 0,1 1 0,12 3 0,-10-3 0,5 0 0,0 0 0,1 0 0,0-2 0,0 0 0,0 0 0,27-2 0,12 2 0,-51-2 0,-1 0 0,1 1 0,-1-1 0,1 1 0,-1-1 0,0 1 0,1 0 0,-1-1 0,0 1 0,1 1 0,1 0 0,-3-1 0,-1-1 0,1 1 0,-1 0 0,1-1 0,-1 1 0,0 0 0,1 0 0,-1-1 0,0 1 0,1 0 0,-1 0 0,0 0 0,0 0 0,0-1 0,0 1 0,0 0 0,0 0 0,0 0 0,0 0 0,0-1 0,0 1 0,0 0 0,-1 0 0,1 0 0,0-1 0,0 1 0,-1 0 0,1 0 0,-1-1 0,1 1 0,-1 0 0,1 0 0,-2 0 0,-15 24 0,12-19 0,1 1 0,-1-1 0,1 1 0,0 0 0,-4 13 0,5-11 0,-27 87 0,-60 130 0,88-224 0,-7 15 0,1-1 0,0 1 0,2 0 0,0 1 0,0 0 0,2 0 0,-5 34 0,7-32 0,-2 1 0,0-1 0,-1 0 0,-1 0 0,-1 0 0,-9 18 0,-13 39 0,-1 36 0,-6 47 0,28-134 0,0-20 0,8-7 0,-1 1 0,0 0 0,1-1 0,-1 1 0,1 0 0,-1-1 0,1 1 0,-1-1 0,1 1 0,-1-1 0,1 1 0,-1-1 0,1 1 0,0-1 0,-1 1 0,1-1 0,0 1 0,-1-2 0,-11-26 0,0-1 0,2 0 0,-7-32 0,5 11-455,1-1 0,-4-64 0,14 91-6371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0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763 1 24575,'0'2'0,"-1"1"0,0 0 0,0-1 0,0 0 0,0 1 0,0-1 0,-1 1 0,1-1 0,-1 0 0,1 0 0,-1 0 0,0 0 0,-2 2 0,-9 11 0,11-12 0,-4 8 0,0-1 0,-1 0 0,0-1 0,-1 1 0,0-1 0,0-1 0,-1 0 0,-9 8 0,-14 7 0,2 1 0,0 2 0,-28 34 0,52-56 0,1 1 0,-1-1 0,1 0 0,-1 0 0,0-1 0,-1 1 0,-11 3 0,12-5 0,0 1 0,0 0 0,0-1 0,1 2 0,-1-1 0,1 1 0,0 0 0,0 0 0,-8 8 0,2 2 0,0 0 0,-2 0 0,1-1 0,-2-1 0,0 0 0,0-1 0,-29 17 0,19-15 0,-4 1 0,0 2 0,-39 30 0,35-23 0,22-17 0,1 1 0,-1 0 0,1 0 0,1 1 0,-11 12 0,19-20 0,-1 0 0,1 1 0,0-1 0,0 0 0,0 0 0,0 1 0,0-1 0,-1 0 0,1 0 0,0 1 0,0-1 0,0 0 0,0 0 0,0 1 0,0-1 0,0 0 0,0 0 0,0 1 0,0-1 0,0 0 0,0 0 0,0 1 0,0-1 0,0 0 0,0 0 0,0 1 0,0-1 0,1 0 0,-1 0 0,0 1 0,0-1 0,0 0 0,0 0 0,0 0 0,1 1 0,-1-1 0,0 0 0,0 0 0,14 5 0,18-3 0,-30-2 0,9 0-136,0-1-1,0 0 1,0-1-1,0 0 1,0-1-1,0 0 1,-1-1-1,1 0 0,10-6 1,-5 0-6690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09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24575,'5'1'0,"1"-1"0,-1 1 0,0 0 0,0 1 0,1-1 0,-1 1 0,0 0 0,-1 1 0,1-1 0,0 1 0,-1 0 0,7 5 0,7 6 0,24 28 0,-31-31 0,6 8 0,0 1 0,13 22 0,-16-21 0,1-1 0,22 23 0,-31-36 0,-1-1 0,0 1 0,6 10 0,-8-11 0,0-1 0,1 1 0,-1-1 0,1 0 0,1-1 0,4 6 0,-8-10 8,-1 0 0,0 0 0,0 0 0,1 0 0,-1 1-1,0-1 1,0 0 0,1 0 0,-1 0 0,0 0 0,0 0 0,1 0-1,-1 0 1,0-1 0,0 1 0,1 0 0,-1 0 0,0 0 0,0 0-1,0 0 1,1 0 0,-1 0 0,0 0 0,0-1 0,0 1-1,1 0 1,-1 0 0,0 0 0,0 0 0,0-1 0,0 1 0,1 0-1,-1 0 1,0 0 0,0-1 0,0 1 0,0 0 0,0-1 0,6-12-496,-4 9-696,5-8-5642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09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24575,'2'0'0,"0"-1"0,0 1 0,0-1 0,0 0 0,1 0 0,-1 0 0,0 0 0,3-2 0,12-5 0,10 2 0,1 1 0,0 2 0,0 1 0,0 1 0,40 4 0,-2-1 0,-21-3 0,50 3 0,-92-2 0,-1 1 0,1-1 0,0 1 0,-1 0 0,1 0 0,-1 0 0,1 0 0,-1 0 0,1 0 0,-1 0 0,0 1 0,1 0 0,-1-1 0,0 1 0,0 0 0,0 0 0,0 0 0,-1 0 0,1 0 0,-1 1 0,1-1 0,-1 0 0,0 1 0,1-1 0,-1 1 0,-1-1 0,1 1 0,1 3 0,0 5 0,-1-1 0,0 0 0,0 1 0,-1-1 0,-1 0 0,-1 13 0,1-18-27,-1 1-1,0-1 0,1 0 1,-2 0-1,1 0 1,0-1-1,-1 1 0,0 0 1,0-1-1,-1 0 1,1 0-1,-1 0 0,0 0 1,0 0-1,-6 4 1,-1 2-897,-2 2-5902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10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0 244 24575,'1'-3'0,"-1"-1"0,1 0 0,0 1 0,0-1 0,0 0 0,0 1 0,0-1 0,1 1 0,0 0 0,-1 0 0,1-1 0,0 1 0,1 0 0,-1 1 0,1-1 0,-1 0 0,5-3 0,6-4 0,1 0 0,23-13 0,-22 14 0,48-25 0,-40 23 0,-1-2 0,0 0 0,25-21 0,-43 30 69,1 1-1,0-1 0,-1 1 0,9-4 1,-12 6-138,1 1 1,-1-1 0,0 1 0,0-1-1,1 1 1,-1 0 0,0 0-1,1-1 1,-1 1 0,1 0 0,-1 0-1,0 0 1,1 0 0,-1 1 0,0-1-1,1 0 1,-1 0 0,0 1 0,1-1-1,-1 1 1,0-1 0,1 1-1,-1 0 1,1 0 0,8 9-6758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10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24575,'0'905'0,"-1"-886"0,-1-1 0,-1 0 0,-7 28 0,0-3 0,-44 157 0,46-180-1365,0-4-5461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11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24575,'0'-3'0,"1"0"0,-1-1 0,1 1 0,0 0 0,0-1 0,0 1 0,0 0 0,1 0 0,-1 0 0,1 0 0,0 0 0,0 1 0,0-1 0,0 0 0,1 1 0,-1 0 0,0-1 0,1 1 0,5-3 0,7-5 0,0 1 0,28-12 0,-13 7 0,0 0 0,-1 2 0,44-12 0,-18 6 0,-30 12 0,0 1 0,0 0 0,1 2 0,-1 1 0,1 2 0,0 0 0,33 5 0,-56-5 0,-1 0 0,1 1 0,-1-1 0,1 1 0,-1 0 0,1 0 0,-1 0 0,1 0 0,-1 0 0,0 0 0,0 0 0,1 1 0,-1-1 0,0 1 0,2 2 0,-3-3 0,0 1 0,-1-1 0,1 0 0,0 1 0,-1-1 0,1 0 0,-1 1 0,1-1 0,-1 1 0,0-1 0,0 0 0,1 1 0,-1-1 0,0 1 0,0-1 0,-1 1 0,1-1 0,0 1 0,0-1 0,-1 1 0,1-1 0,-1 0 0,1 1 0,-1-1 0,1 0 0,-1 1 0,0-1 0,-1 2 0,-24 32-1365,12-17-5461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13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950 141 24575,'-4'1'0,"-1"-1"0,1 1 0,-1 0 0,1 0 0,0 1 0,-1-1 0,1 1 0,0 0 0,0 0 0,0 1 0,0-1 0,0 1 0,1 0 0,-1 0 0,1 0 0,0 0 0,-6 7 0,-3 6 0,0 0 0,-15 30 0,24-42 0,-20 33 0,17-29 0,1-1 0,0 1 0,0 0 0,1 0 0,0 1 0,1-1 0,0 1 0,0-1 0,-2 14 0,3 5 0,2 40 0,-1 6 0,1-71 0,0 1 0,0-1 0,0 0 0,0 0 0,-1 0 0,1 0 0,-1 1 0,0-1 0,1 0 0,-1 0 0,0 0 0,0 0 0,0-1 0,-1 1 0,1 0 0,0 0 0,-1-1 0,1 1 0,-1 0 0,1-1 0,-1 0 0,0 1 0,0-1 0,0 0 0,0 0 0,1 0 0,-1 0 0,-1 0 0,1 0 0,0-1 0,0 1 0,0-1 0,0 1 0,0-1 0,-1 0 0,1 0 0,0 0 0,0 0 0,0 0 0,-1-1 0,1 1 0,0-1 0,0 1 0,0-1 0,0 0 0,0 0 0,0 1 0,0-2 0,0 1 0,0 0 0,0 0 0,1-1 0,-1 1 0,0 0 0,1-1 0,-1 0 0,1 1 0,0-1 0,0 0 0,-1 0 0,0-3 0,-5-9 0,0 0 0,2-1 0,-1 1 0,2-1 0,0 0 0,1 0 0,-2-17 0,2-14 0,3-48 0,1 62 0,-1 25 0,0 0 0,1 0 0,0 0 0,0 0 0,0 0 0,1 0 0,0 1 0,1-1 0,0 1 0,0-1 0,0 1 0,0 0 0,1 0 0,0 1 0,1-1 0,-1 1 0,1 0 0,9-9 0,-5 5 0,7-7 0,-1 1 0,2 0 0,0 1 0,1 1 0,0 0 0,22-10 0,-27 17 0,1 0 0,-1 1 0,1 0 0,0 1 0,1 0 0,19-1 0,-29 4 0,0 1 0,0 0 0,0 0 0,0 1 0,0-1 0,0 1 0,0 0 0,0 0 0,-1 1 0,1 0 0,0 0 0,-1 0 0,1 0 0,-1 0 0,0 1 0,1 0 0,-1 0 0,-1 0 0,1 1 0,0-1 0,-1 1 0,5 5 0,-5-3 0,0-1 0,0 1 0,0 0 0,2 7 0,-3-8 0,0 1 0,1-1 0,0 1 0,-1-1 0,7 8 0,-2-5 0,0 1 0,0 0 0,-1 0 0,0 1 0,-1-1 0,0 1 0,0 0 0,-1 1 0,-1-1 0,0 1 0,0 0 0,-1 0 0,2 20 0,-2 13 0,-6 53 0,4-93 0,-1 0 0,0 0 0,0 0 0,0 0 0,0 0 0,-1-1 0,0 1 0,0 0 0,0-1 0,0 1 0,0-1 0,-1 0 0,1 0 0,-1 0 0,0 0 0,0 0 0,0-1 0,0 1 0,0-1 0,-1 0 0,1 0 0,-1 0 0,0 0 0,1 0 0,-1-1 0,0 0 0,-5 1 0,-5 1 0,0 0 0,0-2 0,0 1 0,0-2 0,0 0 0,-22-3 0,30 2 0,0 0 0,0 0 0,1 0 0,-1-1 0,1 0 0,-1 0 0,1-1 0,-1 1 0,1-1 0,0 0 0,1-1 0,-1 1 0,0-1 0,-6-6 0,3 0 0,1 0 0,0 0 0,0 0 0,1-1 0,-9-20 0,12 24 0,-1 0 0,-1 0 0,-9-11 0,9 13 0,1 0 0,0-1 0,0 0 0,0 0 0,-5-12 0,8 16 0,0 0 0,1 0 0,0-1 0,-1 1 0,1 0 0,0 0 0,0 0 0,0 0 0,0 0 0,1 0 0,-1 0 0,1-1 0,-1 1 0,1 0 0,-1 0 0,1 0 0,0 0 0,0 1 0,0-1 0,0 0 0,1 0 0,-1 1 0,0-1 0,3-2 0,-3 2 0,1 1 0,-1-1 0,1 1 0,0-1 0,-1 1 0,1-1 0,0 1 0,0 0 0,0 0 0,0 0 0,0 0 0,0 0 0,0 0 0,0 1 0,1-1 0,-1 1 0,0-1 0,0 1 0,1 0 0,-1 0 0,0 0 0,0 0 0,1 0 0,-1 1 0,0-1 0,0 1 0,0-1 0,0 1 0,1 0 0,-1 0 0,0 0 0,0 0 0,0 0 0,3 3 0,-1-1 0,0 0 0,0 1 0,-1 0 0,1 0 0,-1 0 0,0 0 0,0 0 0,0 1 0,0-1 0,-1 1 0,0 0 0,0 0 0,0 0 0,1 6 0,-1 1 0,0 0 0,0-1 0,-2 1 0,1 0 0,-1 0 0,-1 0 0,0 0 0,-3 13 0,1-17 0,1 1 0,-1-1 0,-1 0 0,0 1 0,0-2 0,0 1 0,-1 0 0,0-1 0,-1 0 0,1 0 0,-11 9 0,-2 0 0,13-13 0,0 1 0,0 0 0,1 0 0,-1 0 0,1 1 0,0 0 0,1 0 0,-1 0 0,-2 6 0,6-11 0,0 0 0,0-1 0,0 1 0,0 0 0,0 0 0,1 0 0,-1 0 0,0 0 0,0 0 0,0 0 0,0-1 0,0 1 0,1 0 0,-1 0 0,0 0 0,0 0 0,0 0 0,1 0 0,-1 0 0,0 0 0,0 0 0,0 0 0,0 0 0,1 0 0,-1 0 0,0 0 0,0 0 0,0 0 0,0 0 0,1 0 0,-1 0 0,0 0 0,0 0 0,0 1 0,0-1 0,1 0 0,-1 0 0,0 0 0,0 0 0,0 0 0,0 0 0,0 0 0,1 1 0,-1-1 0,0 0 0,0 0 0,0 0 0,0 0 0,0 1 0,0-1 0,0 0 0,0 0 0,0 0 0,0 0 0,0 1 0,0-1 0,0 0 0,0 0 0,0 0 0,0 1 0,0-1 0,0 0 0,0 0 0,0 0 0,0 0 0,0 1 0,0-1 0,17-10 0,-13 8 0,-3 1 0,0 1 0,0-1 0,0 1 0,-1-1 0,1 1 0,0 0 0,0 0 0,0-1 0,0 1 0,0 0 0,0 0 0,0 0 0,0 0 0,0 0 0,-1 0 0,1 0 0,0 1 0,0-1 0,0 0 0,0 0 0,0 1 0,0-1 0,0 0 0,-1 1 0,3 0 0,-2 1 0,0-1 0,1 1 0,-1-1 0,0 1 0,0-1 0,0 1 0,0 0 0,-1-1 0,1 1 0,0 0 0,0 4 0,1 2 0,-1 1 0,0-1 0,0 1 0,-2 13 0,0-14-41,0 0 1,-1 0-1,0 1 0,0-1 0,-1-1 0,0 1 0,-1 0 0,0-1 1,0 0-1,0 1 0,-1-2 0,-9 11 0,-8 7-344,-48 40 1,35-35 286,4-4-1127,-1-1 0,-35 19 1,-23 16-644,67-44 2953,-1-1 0,-1-1 0,-42 17 0,33-16 215,-36 21 0,43-20-1300,1 2 0,1 0 0,-29 28 0,49-40 0,-1-1 0,1-1 0,-1 1 0,1-1 0,-1 0 0,0 0 0,0 0 0,-9 2 0,8-3 0,19-1 0,12-4 0,185-81 0,-188 74 0,1 1 0,0 0 0,0 2 0,1 0 0,0 2 0,43-5 0,-40 8 0,0-1 0,0-1 0,0-2 0,26-9 0,98-41 0,-89 31 0,-54 22 0,0 1 0,0-2 0,-1 1 0,1-1 0,-1 0 0,9-7 0,-12 8 0,1-1 0,-1 0 0,0 0 0,0 0 0,-1 0 0,1 0 0,-1 0 0,0-1 0,0 1 0,2-10 0,-1 5 0,0 0 0,0 0 0,0 0 0,1 1 0,1-1 0,-1 1 0,7-8 0,-8 13 0,0-1 0,1 1 0,-1 0 0,1 0 0,-1 0 0,1 1 0,0 0 0,0-1 0,0 1 0,0 0 0,0 1 0,1-1 0,-1 1 0,0 0 0,1 0 0,7 0 0,-3 0 0,1 1 0,0 0 0,0 1 0,-1 0 0,1 0 0,-1 1 0,1 1 0,-1-1 0,13 7 0,9 5 0,40 26 0,2 1 0,-35-21-359,47 34-1,-11-7 11,63 27 1271,-95-53-776,-38-19-297,0 0-1,-1 1 0,0-1 0,1 1 1,-1-1-1,0 1 0,0 0 1,3 4-1,3 7-6674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14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915 0 24575,'0'7'0,"-1"1"0,0-1 0,-1 0 0,0 0 0,-3 9 0,-5 19 0,8-19 0,-1 2 0,-10 34 0,11-45 0,-1 0 0,0 0 0,0-1 0,-1 1 0,0-1 0,0 0 0,-10 11 0,-14 16 0,2 2 0,-24 42 0,28-42 0,-1 0 0,-41 45 0,27-40 0,18-18 0,-1 0 0,-1-2 0,-1 0 0,-25 17 0,30-25 0,1 1 0,-17 17 0,-9 7 0,5-10 0,-2-2 0,-52 26 0,58-33 0,3 1 0,24-14 0,-1-1 0,1 0 0,-1 0 0,0 0 0,-1-1 0,-11 4 0,-25 4-1365,27-4-5461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14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24575,'3'0'0,"-1"0"0,0-1 0,0 0 0,1 1 0,-1-1 0,0 0 0,0 0 0,3-2 0,12-5 0,-12 6 0,1 1 0,0 0 0,0 0 0,0 0 0,0 1 0,1 0 0,-1 0 0,0 1 0,0 0 0,0 0 0,0 0 0,0 0 0,-1 1 0,1 0 0,0 0 0,-1 1 0,7 3 0,-5-1 0,-1-1 0,0 1 0,-1 0 0,1 0 0,-1 0 0,0 1 0,0 0 0,-1 0 0,0 0 0,0 0 0,0 1 0,-1-1 0,5 13 0,1 3 0,0-1 0,2 0 0,0 0 0,18 22 0,30 29 0,-40-40 0,-14-22 0,0 0 0,1-1 0,1 1 0,11 12 0,-10-14-195,0 0 0,0 1 0,-1 0 0,-1 0 0,0 1 0,10 18 0,-10-10-6631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02:09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24575,'0'1245'-2161,"-1"-1224"2343,-2 1-1,0-1 1,-8 28-1,4-20-89,-5 17-87,7-29 273,0 0 1,2 1 0,-3 22-1,2 3-155,-12 49-1,9-58-143,4-17 21,-11 31 0,12-43 0,-1 1 0,1-1 0,-1 0 0,0 0 0,0 0 0,0 0 0,0 0 0,-1-1 0,-4 5 0,7-9 0,1 1 0,-1-1 0,0 1 0,1-1 0,-1 1 0,1-1 0,-1 0 0,1 0 0,-1 1 0,0-1 0,1 0 0,-1 0 0,0 1 0,1-1 0,-1 0 0,0 0 0,1 0 0,-1 0 0,0 0 0,1 0 0,-1 0 0,0 0 0,1-1 0,-1 1 0,0 0 0,1 0 0,-1 0 0,1-1 0,-2 0 0,0 0 0,0-1 0,1 1 0,-1-1 0,1 1 0,-1-1 0,1 0 0,0 0 0,-1 0 0,0-2 0,-3-6 0,2 0 0,-1 1 0,-2-12 0,1-8-33,1 0-1,2-1 1,1 1 0,3-32-1,-1 16-1164,-1 21-5628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1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24575,'1'-1'0,"-1"0"0,0 0 0,0 0 0,1 0 0,-1 0 0,1 0 0,-1 0 0,1 0 0,-1 1 0,1-1 0,0 0 0,-1 0 0,1 0 0,0 1 0,0-1 0,-1 0 0,1 1 0,0-1 0,0 1 0,0-1 0,0 1 0,0-1 0,0 1 0,0 0 0,0-1 0,2 1 0,30-7 0,-30 7 0,58-4 0,80 4 0,-59 1 0,-69 1 0,0-1 0,0 2 0,-1 0 0,1 1 0,-1 0 0,1 0 0,-2 1 0,1 1 0,13 8 0,34 15 0,11-2 0,-25-11 0,67 36 0,-82-37 0,-17-8 0,0 0 0,21 15 0,67 46 0,-66-46 0,-11-7 0,-16-11 0,-1 0 0,0 0 0,0 1 0,0 1 0,0-1 0,8 10 0,-3 0 0,-5-6 0,1 0 0,0 0 0,0-1 0,19 14 0,-17-15 0,0 0 0,-1 0 0,0 1 0,0 0 0,0 0 0,-1 1 0,-1 0 0,0 1 0,0 0 0,0 0 0,-1 0 0,-1 1 0,6 15 0,-1-3 0,1-1 0,14 21 0,-13-24 0,-1 0 0,-1 0 0,7 22 0,-16-40 0,6 18 0,-1 1 0,-1-1 0,0 1 0,3 38 0,-6-33 0,2 0 0,1 0 0,1-1 0,15 37 0,-7-18 0,-8-23 0,1-3 0,-2 1 0,-1-1 0,0 1 0,2 28 0,-4-3 0,-4 54 0,1-94 0,1-1 0,0 1 0,0-1 0,-1 0 0,0 1 0,1-1 0,-1 0 0,0 1 0,0-1 0,0 0 0,0 0 0,-1 0 0,1 0 0,0 0 0,-1 0 0,0 0 0,1 0 0,-1-1 0,0 1 0,0-1 0,0 1 0,-3 1 0,2-2 0,1 0 0,-1-1 0,1 1 0,-1-1 0,1 0 0,-1 1 0,1-1 0,-1 0 0,0-1 0,1 1 0,-1 0 0,1-1 0,-1 1 0,1-1 0,-1 0 0,1 0 0,0 0 0,-1 0 0,1 0 0,0 0 0,-3-3 0,-44-26 280,25 16-1103,-35-28 1,41 26-6004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1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817 1 24575,'-1'7'0,"1"0"0,-1 0 0,-1 0 0,1-1 0,-1 1 0,0 0 0,-4 8 0,-27 46 0,8-15 0,13-24 0,-1-1 0,-1-1 0,0 0 0,-2 0 0,-23 21 0,-31 40 0,50-57 0,-30 29 0,4-4 0,6 4 0,34-43 0,0 1 0,-1-2 0,0 1 0,-1-1 0,0 0 0,-1-1 0,0 0 0,-17 12 0,16-13 0,0 1 0,0-1 0,1 2 0,0-1 0,1 2 0,-1-1 0,-9 16 0,11-14 0,-1-1 0,0 0 0,0-1 0,-1 0 0,0 0 0,-1-1 0,-16 11 0,16-13 0,0-1 0,1 2 0,0-1 0,0 1 0,0 1 0,1-1 0,1 1 0,-12 14 0,17-18-114,-1 0 1,0 0-1,0-1 0,0 1 0,-1-1 1,1 0-1,-1 0 0,0 0 0,1-1 1,-1 1-1,-7 2 0,-7 2-6712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17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1019 0 24575,'-41'33'0,"12"-11"0,-35 39 0,47-43 0,0-1 0,-1-1 0,-23 16 0,28-22 0,1 0 0,0 1 0,1 1 0,-12 13 0,13-12 0,-1-1 0,-1 0 0,-24 18 0,14-14 0,0 2 0,0 0 0,-36 41 0,46-47 0,0-1 0,-1 0 0,-1-1 0,0-1 0,-21 11 0,16-9 0,1 0 0,-26 21 0,11-5 0,19-16 0,1 0 0,-23 24 0,29-27 0,-1-1 0,1-1 0,-1 0 0,0 0 0,0 0 0,-1-1 0,0 0 0,-15 6 0,-17 10 0,29-13 0,1 1 0,-1 0 0,2 1 0,0 0 0,0 1 0,-11 15 0,-7 7 0,20-20 0,9-12 0,-1-1 0,0 0 0,0 0 0,1 0 0,-1 1 0,0-1 0,0 0 0,1 0 0,-1 0 0,0 0 0,0 0 0,1 0 0,-1 0 0,0 0 0,1 0 0,-1 0 0,0 0 0,0 0 0,1 0 0,-1 0 0,0 0 0,1 0 0,-1 0 0,0 0 0,0 0 0,1 0 0,-1 0 0,0 0 0,1 0 0,27-12 0,36-29-1365,-45 29-5461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1:18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3 24575,'0'0'0,"0"0"0,0 0 0,0 0 0,0 0 0,0 0 0,0 0 0,0 0 0,1 0 0,-1 0 0,0 0 0,0 0 0,0 0 0,0 0 0,0 0 0,0 0 0,0 0 0,0 0 0,0 0 0,0 0 0,0 0 0,0 0 0,0 0 0,1 0 0,-1 0 0,0 0 0,0 0 0,0 0 0,0 0 0,0 0 0,0 0 0,0 0 0,0 0 0,0 0 0,0 0 0,0-1 0,0 1 0,0 0 0,0 0 0,0 0 0,0 0 0,0 0 0,0 0 0,0 0 0,0 0 0,0 0 0,1 0 0,-1 0 0,0 0 0,0 0 0,0 0 0,0-1 0,0 1 0,0 0 0,0 0 0,0 0 0,0 0 0,-1 0 0,1 0 0,0 0 0,0 0 0,6 9 0,3 14 0,-2 12 0,-2 0 0,-2 0 0,-1 1 0,-5 56 0,1-15 0,2-27 0,-2 0 0,-14 76 0,-14-17 0,21-81 0,1 1 0,1-1 0,-7 59 0,15-16 0,0-50 0,-1 0 0,-1 0 0,0 0 0,-9 39 0,-4-9 0,8-25 0,-1 0 0,-18 40 0,21-55-195,0 0 0,0 0 0,1 1 0,0-1 0,1 1 0,-1 16 0,2-5-6631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09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1412 1696 24575,'-6'0'0,"0"-1"0,0 0 0,1 0 0,-1 0 0,0-1 0,1 0 0,0 0 0,-7-3 0,-43-27 0,27 14 0,4 4-39,-125-81-666,128 81 705,0 1 0,-42-18 0,-20-13 0,-63-39 0,129 72 162,-29-12 0,30 16-57,1-1 0,0 0 0,-15-11 0,-91-64-105,-13-8 0,89 56 0,-14-11 0,-61-61 0,113 100 0,0 0 0,0-1 0,1 0 0,0 0 0,0 0 0,1-1 0,0 1 0,-4-11 0,-8-24 0,4 12 0,-16-61 0,19 51 0,4 21 0,2-1 0,-4-38 0,8 51 0,-2-13 0,4-30 0,-2 45 0,1-1 0,0 1 0,1 0 0,0-1 0,0 1 0,0 0 0,0 0 0,7-11 0,1 0 0,1 0 0,0 1 0,2 1 0,-1 0 0,2 0 0,0 1 0,25-19 0,178-101 0,-185 116 0,-25 13 0,1 0 0,0 1 0,1-1 0,-1 2 0,1-1 0,0 1 0,-1 1 0,15-3 0,55-9 0,-51 8 0,1 2 0,33-2 0,-27 4 0,-5 1 0,32 2 0,-54 0 0,1 0 0,0 0 0,0 1 0,-1 0 0,1 0 0,-1 0 0,0 1 0,14 8 0,36 23 0,-20-12 0,44 35 0,-42-28 0,-24-18 0,0 0 0,-1 0 0,-1 1 0,1 1 0,-2 1 0,13 16 0,-15-17 0,0-1 0,1 0 0,0-1 0,1 0 0,15 10 0,22 21 0,-33-26 0,0 1 0,-2 0 0,17 25 0,55 82 0,-74-102 0,14 35 0,-1 0 0,28 69 0,-19-39 0,-29-75 0,-2 0 0,1 0 0,-1 0 0,-1 1 0,2 25 0,-5 67 0,-1-48 0,2-13 0,1-21 0,-1 0 0,-5 34 0,4-49 0,-1-1 0,0 1 0,0-1 0,-1 0 0,0 0 0,0 0 0,-1 0 0,1 0 0,-2-1 0,1 0 0,-9 10 0,-82 99 0,87-108 0,0 0 0,-1-1 0,1 0 0,-1 0 0,0-1 0,-1 0 0,-18 7 0,-27 15 0,1 8 0,34-20 0,-2-1 0,1-1 0,-2-1 0,1-1 0,-37 13 0,36-17 0,0 2 0,-36 20 0,16-8 0,-39 10 0,58-23 0,-1 1 0,-31 17 0,46-21-151,0 0-1,-1 0 0,1-1 0,-1 0 1,0-1-1,0-1 0,0 1 1,-21 0-1,9-2-6674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12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2149 2541 24575,'-3'1'0,"1"-1"0,0 1 0,0-1 0,0 1 0,0 0 0,0 0 0,0 0 0,-4 2 0,-10 6 0,-18 1 0,0-1 0,-1-1 0,1-2 0,-2-2 0,-36 1 0,-719-7-896,774 1 975,-1-2 1,0 1 0,1-2-1,0 0 1,-27-11 0,25 8 3,0 1 1,0 1 0,0 0 0,-26-1-1,32 4-83,0 0 0,-1 0 0,1-1 0,1-1 0,-1 0 0,0-1 0,1 0 0,0-1 0,0 0 0,1-1 0,0 0 0,0-1 0,1 0 0,-1-1 0,-15-18 0,17 19 0,-1-1 0,-17-10 0,16 12 0,1 0 0,0-1 0,-10-11 0,-121-125 0,101 94 0,31 37 0,-1 1 0,0 0 0,0 1 0,-1 0 0,-1 0 0,-17-12 0,23 20 0,1 0 0,-1 0 0,1-1 0,0 0 0,0 0 0,1 0 0,-1-1 0,1 1 0,0-1 0,0 0 0,0 0 0,1-1 0,-6-10 0,-29-69 0,-22-53 0,28 24 0,5 14 0,22 81 0,0 0 0,2 0 0,0-1 0,0-23 0,4-82 0,1 48 0,-2-374 0,1 436 0,1 0 0,0 1 0,1-1 0,0 1 0,1 0 0,1 0 0,0 0 0,1 0 0,0 1 0,1 0 0,1 0 0,0 1 0,0 0 0,1 0 0,20-18 0,-18 17 0,0 0 0,13-21 0,-18 24 0,0 1 0,0 0 0,1 0 0,0 1 0,1 0 0,-1 0 0,2 1 0,13-11 0,58-37 0,-54 35 0,1 2 0,34-18 0,30-2 0,-55 24 0,51-28 0,-68 31 0,85-46 0,-89 51 0,0 0 0,1 1 0,-1 0 0,1 1 0,21-2 0,97-16 0,-98 15 0,66-19 0,-75 18 0,0 1 0,1 0 0,42-2 0,247 7 0,-153 4 0,-133-2-169,-1 1 0,1 1 0,57 12-1,-42-1 170,-19-6 0,0 0 0,0-2 0,32 3 0,-34-6 0,0 1 0,0 1 0,30 10 0,70 28 0,-104-35 0,64 28-7,-56-22-240,1-1-1,1-1 1,48 9 0,-44-14 214,0 1-1,-1 1 1,0 2 0,0 1 0,49 24 0,-59-22 407,1 0 1,0-2-1,0-1 1,54 13-1,-63-19-374,1 0 0,-1 0 0,-1 1 0,1 1 0,-1 1 0,0 0 0,0 1 0,-1 1 0,19 14 0,-15-10 0,1 0 0,0-1 0,32 13 0,-32-16 0,-1 0 0,0 2 0,0 0 0,22 19 0,44 54 0,-18-16 0,-51-54 0,0 1 0,-2 0 0,0 1 0,0 1 0,-2 0 0,17 32 0,-16-25 0,0 0 0,1-2 0,2 0 0,25 31 0,-32-44 0,0 1 0,0 0 0,-1 1 0,0 0 0,-1 0 0,-1 0 0,1 1 0,-2-1 0,1 1 0,3 22 0,7 24 0,36 97 0,-46-140 0,-1 0 0,0 0 0,-1 0 0,0 1 0,0 19 0,-5 82 0,0-51 0,2-49 0,1-4 0,-1 0 0,0 0 0,-1 0 0,-1-1 0,0 1 0,-1 0 0,0-1 0,-9 22 0,1-10 0,4-7 0,-2 0 0,0-1 0,-12 17 0,-3 0 0,19-23 0,-1-1 0,-1-1 0,0 1 0,0-1 0,0 0 0,-1-1 0,-11 9 0,9-9 0,1 1 0,0 0 0,1 1 0,0 0 0,0 0 0,-8 13 0,8-13 0,-1-1 0,1 0 0,-1-1 0,0 0 0,-1 0 0,0-1 0,0 0 0,-18 7 0,-28 18 0,-24 13-472,58-34 214,1 2 0,-33 23 0,44-29 220,0 0 1,0-1 0,-1 0-1,0 0 1,1-1-1,-2-1 1,-18 5-1,-28 8-28,-97 53-1008,94-40 941,31-17 319,0-2 0,-60 13 0,5-2 189,-85 36 206,-5 4-828,148-52 256,11-4 11,-1 1 0,0-2 0,-1 0 0,-24 1 0,-9-3 386,23-2-60,1 1 0,-36 7-1,24-1-800,0-2 0,-52 0 0,67-5-6371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13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7250 1190 24575,'-2'-1'0,"0"1"0,0-1 0,0 1 0,0-1 0,0 0 0,0 0 0,1 0 0,-1 0 0,0 0 0,0 0 0,1 0 0,-3-3 0,-21-21 0,16 16 0,-118-100 0,96 84 0,0 2 0,-2 1 0,0 2 0,-1 1 0,-39-16 0,-93-39 67,-37-14-409,175 80-413,-47-7-1,50 11 801,0-1-1,-45-15 1,11-4-406,-108-27-1,77 28-94,53 13 253,-1 0 0,0 3 0,-43-4 0,30 6-939,0-3-1,1-2 1,-56-18 0,2 0 66,-71-17 2012,5 1-1808,55 19 3962,77 18-2630,-12-3-455,-81-5 1,98 12-219,0-2 1,1-1-1,-55-17 1,59 15-103,-57-9 315,57 12 0,-44-12 0,-35-10 1916,70 18-505,-63-21 0,82 24-1217,0 2-1,-1 0 1,1 1 0,-1 0 0,0 2 0,1 0 0,-29 3 0,-41-2 345,67-3-539,-36-9 0,18 3 0,-9-3 0,23 6 0,-39-5 0,-31-3 0,58 7 0,-58-2 0,71 8 0,0-1 0,-1-2 0,-26-6 0,1 1 0,-18-6 0,46 10 0,0 0 0,-1 1 0,-40-2 0,-72 8 0,49 0 0,-1438-2-964,1500 1 964,1 2 0,-37 7 0,32-4 0,-34 2 0,-44-8 434,-13 2 96,100 0-530,-31 9 0,33-6 0,-1-2 0,-21 3 0,-264-3 0,155-5 0,8 2-1365,116 0-5461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1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966 0 24575,'-878'0'0,"873"0"0,0 0 0,0 1 0,0-1 0,0 1 0,0 0 0,0 0 0,0 0 0,0 1 0,-5 2 0,8-3 0,0 0 0,0 1 0,0-1 0,0 1 0,0 0 0,0 0 0,1 0 0,-1 0 0,0 0 0,1 0 0,-1 0 0,1 0 0,0 1 0,0-1 0,0 1 0,0-1 0,0 1 0,1-1 0,-1 5 0,-1 5 0,1 1 0,0-1 0,1 0 0,1 0 0,0 1 0,0-1 0,1 0 0,1 0 0,6 17 0,-3-12 0,0-1 0,2 0 0,0 0 0,1-1 0,1 0 0,11 13 0,37 59 0,-43-64 0,0 0 0,1 0 0,20 20 0,36 43 0,-49-55 0,36 35 0,-25-39 0,-26-21 0,0 0 0,0 1 0,11 12 0,-17-16 0,15 18 0,1 0 0,1 0 0,1-2 0,1-1 0,25 18 0,7 5 0,-38-30 0,-1 1 0,1-2 0,19 11 0,4-1 0,-24-12 0,1 0 0,0-1 0,0 0 0,1-1 0,0-1 0,0 0 0,18 2 0,-11-3 0,0 1 0,1 1 0,38 15 0,-19-5 0,-24-8-1365,-3 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16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172 119 24575,'-2'24'0,"-1"-1"0,-2 1 0,0-1 0,-1 0 0,-1-1 0,-13 29 0,-13 40 0,25-61 0,2-11 0,1 0 0,0 0 0,-3 38 0,7-33 0,-2 1 0,0-1 0,-2 0 0,0 0 0,-17 42 0,18-52 0,-1 0 0,2 1 0,0-1 0,1 1 0,-1 17 0,4 77 0,0-70 0,0-72 0,10-59 0,-6 67 0,1 0 0,1 1 0,1 0 0,1 0 0,24-43 0,-12 31 0,-9 14 0,1 0 0,21-27 0,-28 42 0,-1-1 0,-1 0 0,1 0 0,-1 0 0,-1-1 0,1 1 0,2-16 0,-3 13 0,1 0 0,0 0 0,0 0 0,7-10 0,20-34 0,-19 32 0,28-41 0,-34 56 0,-1 0 0,0-1 0,-1 0 0,0 0 0,-1 0 0,5-17 0,-6 17 0,1-1 0,0 0 0,1 1 0,0 0 0,1 0 0,9-14 0,-10 18 0,3-4 0,0-1 0,0 1 0,-1-1 0,7-16 0,0 3 0,-4 19 0,-8 4 0,-1 1 0,1-1 0,-1 1 0,1-1 0,-1 1 0,1-1 0,-1 1 0,0-1 0,1 1 0,-1-1 0,1 1 0,-1-1 0,0 1 0,0 0 0,1-1 0,-1 1 0,0-1 0,0 1 0,0 1 0,2 6 0,0 0 0,-1 1 0,0-1 0,-1 0 0,0 1 0,0-1 0,-1 0 0,0 1 0,-2 9 0,-3 1 0,0-1 0,-16 35 0,12-28 0,0 0 0,2 1 0,1 0 0,-7 50 0,8-48 0,0-1 0,-2 1 0,-1-1 0,-24 49 0,25-55 0,0-1 0,-5 27 0,-9 24 0,15-50-195,1 0 0,1 1 0,0-1 0,2 1 0,1 0 0,0 40 0,2-38-6631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16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24575,'1'17'0,"0"-1"0,1 1 0,0 0 0,2-1 0,0 0 0,0 1 0,2-2 0,0 1 0,1-1 0,12 21 0,86 171 0,-98-192 0,0-1 0,19 29 0,-21-37 0,0 0 0,0-1 0,1 0 0,0 1 0,0-2 0,0 1 0,0-1 0,12 6 0,-7-4-273,1 0 0,-1-1 0,1 0 0,21 5 0,-12-7-6553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02:10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1 24575,'313'0'0,"-308"0"0,0 0 0,0 0 0,0 0 0,0 1 0,0 0 0,0 0 0,0 0 0,0 1 0,5 2 0,-8-3 0,1 1 0,-1-1 0,0 1 0,0 0 0,0 0 0,-1 0 0,1 0 0,0 0 0,-1 0 0,1 0 0,-1 0 0,0 0 0,0 1 0,1-1 0,-2 1 0,1-1 0,0 1 0,0-1 0,0 5 0,1 7 0,-1 0 0,0 1 0,-1-1 0,-1 0 0,0 0 0,0 0 0,-5 14 0,4-18 0,-1-1 0,0 1 0,0-1 0,-1 0 0,0 0 0,-1-1 0,1 1 0,-2-1 0,1 0 0,-1 0 0,-8 7 0,-102 81 0,107-90-124,0 1-1,0-2 0,-1 1 1,0-1-1,0-1 0,0 0 1,0 0-1,-18 3 0,15-4-22,0 1 0,1 0 1,-1 1-1,1 1 0,-15 8 0,3 1 29,-1-1 0,0-2-1,0 0 1,-50 15 0,-45-4 1834,99-18-1897,0-2 1,-38 3-1,43-6 71,1 1-1,-1 1 0,1 1 1,0 0-1,0 0 0,0 2 1,-17 6-1,-4 6 725,-41 11-1,-27 12 465,88-33-1078,10-4 0,-1-1 0,1 1 0,0 0 0,0 1 0,0 0 0,-7 5 0,13-8 0,-1-1 0,0 1 0,1 0 0,-1 0 0,1-1 0,-1 1 0,1 0 0,-1 0 0,1 0 0,-1 0 0,1 0 0,0 0 0,0 0 0,-1 0 0,1 0 0,0 0 0,0-1 0,0 1 0,0 0 0,0 2 0,1-2 0,-1 1 0,1 0 0,0 0 0,0-1 0,0 1 0,0 0 0,0-1 0,0 1 0,0-1 0,0 0 0,1 1 0,-1-1 0,1 0 0,1 2 0,15 10 0,1-1 0,1-1 0,-1 0 0,2-1 0,-1-2 0,1 0 0,32 7 0,21 9 0,-52-16 0,0-1 0,1-1 0,-1 0 0,41 3 0,-44-7 0,-1 0 0,1 1 0,-1 2 0,0-1 0,19 9 0,83 42 0,-97-42 0,-1 1 0,32 26 0,-16-10 0,-28-22 0,-1 1 0,0 0 0,-1 0 0,0 1 0,9 14 0,10 12 0,-4-6 0,23 42 0,-45-71 0,8 13 0,1-1 0,0 0 0,1 0 0,23 19 0,-21-18 0,-1 1 0,0 0 0,-1 1 0,-1 0 0,0 1 0,-1 0 0,9 25 0,-17-40-72,0 1 1,0 0-1,0 0 0,0-1 0,-1 1 0,0 0 0,1 0 0,-1 0 1,0 0-1,0-1 0,-1 1 0,1 0 0,0 0 0,-1 0 0,0-1 1,0 1-1,0 0 0,-2 4 0,-6 5-6754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1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1862 1 24575,'-20'2'0,"1"0"0,0 2 0,-1 0 0,1 2 0,1 0 0,-1 1 0,-19 10 0,-1 0 0,-15 6 0,-87 51 0,115-61 0,0 0 0,0-2 0,-1-1 0,-56 13 0,47-12 0,0 2 0,-37 19 0,-23 9 0,63-29 0,-81 26 0,94-33 0,-1 0 0,1-2 0,-39 2 0,46-5-125,0 1-1,-1 1 0,1 0 1,0 1-1,0 0 0,1 1 1,-1 0-1,-13 8 1,-74 25-6044,-3-8 5479,-15 4 6558,81-20-4416,25-7-1318,-1-2 0,0 0-1,-1 0 1,-14 1 0,22-4-134,-2-1 0,1 1 0,0 0 0,0 0 0,-1 1 0,1 0 0,0 0 0,0 0 0,-8 6 0,15-8 0,0 0 0,-1 0 0,1 0 0,0 0 0,0 0 0,0 0 0,0 0 0,0 0 0,0 0 0,0 0 0,0 0 0,0 0 0,0 0 0,0 0 0,0 0 0,0 0 0,0 1 0,-1-1 0,1 0 0,0 0 0,0 0 0,0 0 0,0 0 0,0 0 0,0 0 0,0 0 0,0 0 0,0 0 0,0 1 0,0-1 0,0 0 0,0 0 0,0 0 0,0 0 0,0 0 0,0 0 0,0 0 0,0 0 0,0 0 0,1 1 0,-1-1 0,0 0 0,0 0 0,0 0 0,0 0 0,0 0 0,0 0 0,0 0 0,0 0 0,0 0 0,0 0 0,0 0 0,0 0 0,1 0 0,7 3 0,9 0 0,44-1 0,79-5 0,-53-10 0,-56 7 0,49-2 0,-60 6 0,0 0 0,29-8 0,-28 5 0,39-4 0,-41 7 0,-1-1 0,21-6 0,28-4 0,31-6 0,-56 10 0,-18 1 0,16-4 0,-38 12 0,-1-1 0,0 1 0,1 0 0,-1 0 0,1 0 0,-1 0 0,0 0 0,1 0 0,-1 0 0,0 1 0,1-1 0,-1 0 0,0 1 0,1-1 0,-1 1 0,0-1 0,0 1 0,1 0 0,-1-1 0,0 1 0,0 0 0,2 2 0,-2-2 0,-1 1 0,1-1 0,-1 1 0,1-1 0,-1 1 0,1 0 0,-1-1 0,0 1 0,0 0 0,0-1 0,0 1 0,0-1 0,0 1 0,0 0 0,-1-1 0,1 1 0,0-1 0,-1 1 0,1 0 0,-1-1 0,0 1 0,0-1 0,1 0 0,-1 1 0,0-1 0,0 0 0,0 1 0,-2 0 0,0 3 0,-1-1 0,0 0 0,0 0 0,0 0 0,0-1 0,-1 0 0,-5 4 0,-64 26 0,48-22 0,0 0 0,-41 27 0,51-29 0,-1-1 0,0-1 0,0 0 0,-1-1 0,0-1 0,0-1 0,-23 3 0,33-6 0,-38 5 0,0-2 0,-78-4 0,96 0 0,47 0 0,147-2 0,-143-1 0,38-11 0,-26 6 0,9-4 0,-26 7 0,0 1 0,0 0 0,23-1 0,-25 4 0,21 0 0,38-8 0,-73 9 0,-1-1 0,1 1 0,-1 0 0,1 0 0,0 0 0,-1 0 0,1 0 0,-1 0 0,1 0 0,-1 0 0,1 1 0,-1-1 0,1 0 0,2 2 0,-4-2 0,0 1 0,1-1 0,-1 0 0,1 1 0,-1-1 0,0 1 0,1-1 0,-1 1 0,0-1 0,1 1 0,-1-1 0,0 1 0,0-1 0,1 1 0,-1 0 0,0-1 0,0 1 0,0-1 0,0 1 0,0-1 0,0 1 0,0 0 0,0-1 0,0 1 0,0 0 0,-1 2 0,0 0 0,0-1 0,0 1 0,0-1 0,-1 1 0,1-1 0,-1 1 0,1-1 0,-1 0 0,0 0 0,0 0 0,0 0 0,-4 3 0,-149 106 0,148-105 0,0 0 0,1 0 0,-12 15 0,13-15 0,-1 0 0,1 0 0,-1 0 0,0 0 0,-14 8 0,-1-2 0,0 1 0,0 1 0,1 1 0,-24 23 0,20-18 0,21-19 0,0 1 0,0 0 0,0 0 0,0 1 0,1-1 0,-1 0 0,1 1 0,-1 0 0,1-1 0,0 1 0,0 0 0,0 0 0,1 0 0,-4 7 0,-2 13 0,-2 0 0,-1 0 0,0-1 0,-15 22 0,-14 29 0,24-45 0,10-20 0,1-1 0,0 1 0,0 0 0,-4 16 0,8-24 0,0 0 0,0 0 0,0 0 0,-1 1 0,1-1 0,0 0 0,0 0 0,0 1 0,0-1 0,0 0 0,0 0 0,0 1 0,0-1 0,0 0 0,0 0 0,0 1 0,0-1 0,0 0 0,0 0 0,0 0 0,0 1 0,0-1 0,0 0 0,0 0 0,0 1 0,0-1 0,1 0 0,-1 0 0,0 1 0,0-1 0,0 0 0,0 0 0,0 0 0,1 0 0,-1 1 0,0-1 0,0 0 0,0 0 0,1 0 0,-1 0 0,0 0 0,0 1 0,0-1 0,1 0 0,-1 0 0,0 0 0,0 0 0,1 0 0,-1 0 0,0 0 0,0 0 0,1 0 0,-1 0 0,0 0 0,0 0 0,1 0 0,-1 0 0,0 0 0,0 0 0,1 0 0,-1 0 0,0-1 0,0 1 0,0 0 0,1 0 0,-1 0 0,0 0 0,1-1 0,17-11 0,-15 10 0,40-27 0,73-37 0,-70 42 0,70-49 0,-99 58 0,17-10 0,-32 23 0,0 1 0,0 0 0,0 0 0,1 0 0,-1 0 0,0 0 0,1 0 0,-1 1 0,1-1 0,-1 1 0,1-1 0,-1 1 0,3 0 0,-4 0 0,0 0 0,0 0 0,0 1 0,0-1 0,0 0 0,0 0 0,0 1 0,0-1 0,0 0 0,0 1 0,0-1 0,0 1 0,0-1 0,-1 1 0,1 0 0,0-1 0,0 1 0,-1 0 0,1 0 0,0-1 0,-1 1 0,1 0 0,-1 0 0,1 1 0,0 0 0,-1 0 0,1 0 0,-1 0 0,0 0 0,0 0 0,1 0 0,-2 0 0,1 0 0,0 0 0,0 0 0,-2 4 0,0 0 0,0 1 0,0-1 0,-1 0 0,0 0 0,-1 0 0,-5 8 0,-28 28-389,-65 58 0,52-54 236,44-40 146,-21 21-503,-2-1 1,0-1-1,-67 41 1,19-17 1056,32-19-405,-3 7 586,40-29-505,-1 0 0,0-1-1,-1 0 1,0-1 0,0 0 0,-18 8-1,-6-1-222,-36 20 0,-12 5 0,74-35 0,2-1 0,0 0 0,0 1 0,0 0 0,0 0 0,1 0 0,-8 6 0,32-13 0,11-8 0,4-8 0,-26 15 0,-1 0 0,1 0 0,1 1 0,-1 0 0,1 0 0,-1 1 0,1 0 0,13-2 0,-17 5 0,39-6 0,78-20 0,-57 6 0,153-49 0,-194 60 0,1 0 0,-1 1 0,2 0 0,-1 2 0,47-5 0,-57 9 0,0 0 0,-1-1 0,1 0 0,-1-2 0,21-8 0,8-2 0,13 2 234,-49 13-341,1-1 1,-1 0-1,0-1 0,0 0 1,1 0-1,-1 0 1,0-1-1,-1 0 0,1 0 1,-1-1-1,1 0 1,-1 0-1,0-1 1,7-6-1,-2-3-6719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19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24575,'5'-2'0,"0"1"0,0-1 0,0 0 0,-1 0 0,1 0 0,-1 0 0,8-6 0,-3 2 0,12-4 0,1 0 0,34-11 0,-6 3 0,6-5 0,-15 6 0,56-17 0,-62 25 0,101-29 0,-112 30 171,35-19 0,-51 23-361,0 0 0,-1 0 1,0-1-1,0-1 0,0 1 1,-1-1-1,0 0 1,7-9-1,-3 0-6636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20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1132 0 24575,'0'651'-1694,"-2"-614"1694,-10 59 0,-2 26 0,-3 29 1207,5-69-720,-13 70-487,-1-7 0,8-51-797,2-12 143,-11 57 654,17-86 256,3-18 143,2 0-1,-2 40 0,4-46-398,-1 0 0,-2 0 0,0-1 0,-2 0 0,-12 28 0,2-2 0,-27 60 0,-4 9 0,37-66 0,11-44 0,-2 1 0,0-1 0,-1 0 0,-7 18 0,1-9 0,1-1 0,-17 28 0,23-44 0,0 0 0,-1 0 0,1-1 0,-1 1 0,0-1 0,-1 0 0,1 0 0,-1 0 0,1-1 0,-10 5 0,11-6 0,0-2 0,0 1 0,0 0 0,0-1 0,-1 1 0,1-1 0,0 0 0,0 0 0,0 0 0,0 0 0,0-1 0,-1 0 0,1 1 0,0-1 0,0 0 0,0 0 0,0 0 0,1-1 0,-1 1 0,0-1 0,0 0 0,-2-2 0,-7-5 0,0-1 0,1 0 0,-12-14 0,22 23 0,-57-66 0,-21-21 0,60 67 0,2 0 0,0-1 0,2-1 0,-19-35 0,21 33 0,-2 0 0,-1 1 0,-34-40 0,41 54 0,0-1 0,2 0 0,-1-1 0,1 0 0,1 0 0,0 0 0,-7-22 0,-10-21 0,-44-93 0,63 136 0,-1 0 0,1-1 0,1 1 0,0-1 0,1 1 0,1-1 0,0 0 0,0 0 0,1 0 0,2-13 0,-2 24 0,1-1 0,-1 0 0,1 1 0,-1-1 0,1 0 0,0 1 0,0-1 0,0 1 0,1 0 0,-1-1 0,1 1 0,-1 0 0,1 0 0,0 0 0,-1 0 0,1 0 0,4-3 0,-2 3 0,0-1 0,0 1 0,0 0 0,1 0 0,-1 0 0,1 1 0,-1 0 0,1-1 0,7 1 0,-3 0 0,1 0 0,-1 1 0,1 1 0,-1-1 0,0 1 0,1 1 0,-1 0 0,0 0 0,17 8 0,-5 1 0,26 19 0,-33-20 0,0-1 0,0-1 0,1 0 0,25 10 0,-37-17 0,126 35 0,-86-23-1365,-25-7-5461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2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24575,'0'986'0,"0"-977"0,0-1 0,1 0 0,0 0 0,0 0 0,1 0 0,0 0 0,1 0 0,3 9 0,-5-15 0,0-1 0,0 1 0,0 0 0,0-1 0,0 1 0,0-1 0,0 1 0,1-1 0,-1 1 0,1-1 0,-1 0 0,1 0 0,-1 0 0,1 0 0,0 0 0,-1 0 0,1 0 0,0 0 0,0-1 0,0 1 0,-1-1 0,1 1 0,0-1 0,0 0 0,0 0 0,0 0 0,0 0 0,0 0 0,0 0 0,0 0 0,0-1 0,0 1 0,-1-1 0,1 1 0,0-1 0,0 0 0,0 0 0,-1 0 0,3-1 0,6-5 0,-1 1 0,1-1 0,-2 0 0,1-1 0,-1 0 0,0-1 0,-1 1 0,8-13 0,-4 7 0,0 0 0,18-16 0,51-50 0,-54 54 0,-10 10-318,30-20 0,-31 25 112,0-1 0,-1 0-1,14-16 1,-13 10 206,1 1 0,1 0 0,38-29 0,-22 21 0,-2-3 0,38-41 0,-47 46 0,-15 16 0,1 1 0,0 0 0,11-7 0,-13 9 0,1 0 0,0-1 0,-1 0 0,0 0 0,0-1 0,6-7 0,2-6 87,-5 6 110,0 0-1,1 0 0,1 1 0,0 1 1,0 0-1,21-15 0,-22 18-196,-1 0 0,0-1 0,0 0 0,-1 0 0,-1-1 0,1 0 0,-1-1 0,-1 1 0,6-14 0,17-24 0,-18 31 0,0 1 0,-1-1 0,-1-1 0,0 0 0,9-28 0,-18 45 0,0 1 0,0 0 0,0 0 0,0-1 0,0 1 0,1 0 0,-1-1 0,0 1 0,0 0 0,0-1 0,0 1 0,0 0 0,0-1 0,0 1 0,0 0 0,0-1 0,-1 1 0,1 0 0,0 0 0,0-1 0,0 1 0,0 0 0,0-1 0,0 1 0,-1 0 0,1 0 0,0-1 0,0 1 0,-1 0 0,1 0 0,0 0 0,0-1 0,0 1 0,-1 0 0,-11 2 0,-11 12 0,-2 15 0,0 2 0,2 0 0,-31 56 0,45-72 0,-18 23 0,21-31 0,1 0 0,-1 1 0,1-1 0,1 1 0,-1 0 0,2 1 0,-5 9 0,3 2 0,-2 0 0,-1-1 0,-15 28 0,16-32 0,-1 1 0,2 0 0,0 1 0,1-1 0,1 1 0,0 0 0,-1 18 0,2 16 0,2 53 0,2-64 0,0-23 0,0 0 0,2 0 0,0 0 0,1 0 0,8 22 0,38 80 0,-45-108 0,6 11 0,1-1 0,15 20 0,2 1 0,-26-37 0,1-1 0,-1 0 0,1-1 0,0 1 0,0-1 0,1 1 0,-1-1 0,1 0 0,-1-1 0,1 1 0,0-1 0,0 0 0,0 0 0,0-1 0,1 0 0,-1 1 0,0-2 0,1 1 0,-1 0 0,0-1 0,10-1 0,-6 1 0,-1-1 0,1 0 0,0 0 0,0-1 0,-1 0 0,1-1 0,-1 0 0,0 0 0,0 0 0,0-1 0,0-1 0,11-7 0,-7 2 0,-8 5 0,0 1 0,1 1 0,0-1 0,0 0 0,0 1 0,0 0 0,0 1 0,0-1 0,8-2 0,-7 4-97,0 0-1,-1-1 1,0 0-1,1 0 1,-1 0-1,0 0 1,0-1-1,0 0 1,0 0-1,-1 0 1,1-1-1,-1 0 0,6-6 1,3-6-6729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24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1461 114 24575,'-6'1'-12,"1"-1"0,0 1 1,0 0-1,0 0 0,0 0 0,1 1 0,-1 0 0,0 0 0,0 0 0,-7 5 0,-3 4-130,-24 20-1,9-6-37,10-9 156,-1-1 0,-1-1 0,0-1 0,-32 13 1,8-6-325,1 2 1,-57 37-1,81-47 296,0-2-1,-1 0 1,0-2 0,-27 8-1,-47 18-97,-128 68-1379,201-92 1398,-2-1-1,1-1 0,-42 7 0,39-9 17,1 0 1,-1 2-1,-32 14 0,43-14 149,-30 14 893,0-2 0,-76 22-1,102-39-97,40-12-90,4-2-436,22-19-303,-35 22 0,-1 1 0,1 0 0,0 1 0,1 0 0,0 1 0,21-7 0,70-18-262,107-45-1,-156 55 230,-27 11-266,1 2 0,37-6 0,-4 1-74,-20 6 325,1 1-1,0 3 0,74 4 1,-30 0 320,-41-3 401,51 3 404,-94-2-1077,1 0 0,0 1 0,-1-1 0,0 1 0,1-1 0,-1 1 0,1 0 0,-1 0 0,0 0 0,0 0 0,1 1 0,-1-1 0,0 1 0,0-1 0,0 1 0,-1 0 0,1 0 0,0-1 0,-1 1 0,1 0 0,-1 1 0,3 3 0,-1 2 0,0 1 0,0 0 0,-1 0 0,0 0 0,1 9 0,2 13 0,3 14 0,-3 1 0,-2-1 0,-4 86 0,-1-44 0,2-50 0,-1-1 0,-8 42 0,6-64 0,0 1 0,-1-1 0,-1 0 0,-1 0 0,0 0 0,0-1 0,-1 0 0,-10 14 0,-64 73 0,59-60 0,19-33 0,0-1 0,-1 1 0,0 0 0,0-1 0,0 0 0,-10 10 0,-73 78-1428,52-55 1056,-59 59 575,-15 17 877,90-91-939,11-12-56,-1-1 1,-16 17 0,23-26-80,0-1 0,-1 1 0,1 0 0,0 0 0,0-1 0,-1 1 0,1-1 0,-1 0 0,1 0-1,-1 0 1,0 0 0,1 0 0,-1-1 0,0 1 0,0-1 0,0 0 0,1 1 0,-1-1 0,-3-1 0,4 1-6,0-1 0,0 0 0,1 0 0,-1 0 0,0 1 0,1-2 0,-1 1 0,1 0 0,-1 0 0,1 0 0,-1-1 0,1 1 0,0-1 0,0 1 0,-1-1 0,1 1 0,0-1 0,1 0 0,-1 1 0,0-1 0,0 0 0,1 0 0,-1 0 0,1 0 0,-1-2 0,-1-8 0,1 1 0,0 0 0,0-12 0,1 17 0,0-13 0,1 1 0,0-1 0,1 0 0,8-28 0,-7 36 0,1-1 0,1 1 0,0 0 0,0 0 0,1 0 0,1 1 0,-1 0 0,10-10 0,257-267 0,-207 224 0,158-150 0,-147 135 0,-11 11 0,-53 52 0,0 0 0,-1 0 0,-1-1 0,12-21 0,16-23 0,-7 28 0,-27 28 0,0 0 0,0-1 0,-1 0 0,1 0 0,-1 0 0,0 0 0,3-6 0,-1-1 0,2 0 0,-1 1 0,1 0 0,0 0 0,1 1 0,1 0 0,0 1 0,0 0 0,0 0 0,1 1 0,1 0 0,-1 1 0,1 1 0,20-9 0,-8 5 0,-1-1 0,0-1 0,-1-1 0,-1-1 0,0-1 0,33-30 0,-47 40 0,1-1 0,-1 1 0,1 1 0,-1-1 0,1 1 0,13-4 0,-14 5 0,1 0 0,-1 0 0,-1 0 0,1-1 0,0 0 0,-1 0 0,0-1 0,0 1 0,9-11 0,-4 0 0,0-1 0,12-27 0,-13 24 0,20-30 0,-22 40 0,-2 0 0,1-1 0,-1 0 0,0 0 0,-1 0 0,-1-1 0,7-21 0,-11 32 0,1-1 0,-1 1 0,0-1 0,0 0 0,0 1 0,0-1 0,0 0 0,-1 1 0,1-1 0,0 1 0,0-1 0,0 0 0,0 1 0,-1-1 0,1 1 0,0-1 0,-1 0 0,1 1 0,0-1 0,-1 1 0,1-1 0,0 1 0,-1 0 0,1-1 0,-1 1 0,1-1 0,-1 1 0,1 0 0,-1-1 0,0 1 0,1 0 0,-1 0 0,1-1 0,-1 1 0,0 0 0,1 0 0,-1 0 0,1 0 0,-1 0 0,0 0 0,1 0 0,-1 0 0,0 0 0,1 0 0,-1 0 0,0 0 0,1 0 0,-1 1 0,-4-1 0,1 1 0,0 0 0,0 1 0,0-1 0,-7 5 0,-124 82 0,99-63 0,33-22 0,0-1 0,0 1 0,0 0 0,0 0 0,0 1 0,1-1 0,-1 1 0,1-1 0,0 1 0,0-1 0,-2 8 0,-12 49 0,3-10 0,-1-13 0,5-15 0,1 0 0,0 1 0,2 1 0,1-1 0,1 1 0,-2 29 0,8 315 0,-1-348 0,1 0 0,1 1 0,7 24 0,-1-7 0,0 3 0,-1-8 0,-2 0 0,3 54 0,-10-24 0,0-40 0,0-1 0,2 1 0,1-1 0,7 40 0,7 11 0,-14-66 0,-2-1 0,1 1 0,-1 0 0,0-1 0,-1 1 0,1 0 0,-1 0 0,-4 11 0,4-15 0,-1 0 0,1 0 0,-1 0 0,0 0 0,0-1 0,0 1 0,0-1 0,-1 1 0,1-1 0,-1 0 0,1 0 0,-1 0 0,0-1 0,-4 3 0,-48 18 0,37-17 0,-109 33 0,114-34 0,1-1 0,-1 0 0,0-1 0,1 0 0,-1 0 0,0-2 0,0 0 0,-24-2 0,33 1 0,-1 0 0,0 0 0,1 0 0,-1 0 0,0-1 0,1 0 0,0 1 0,-1-2 0,1 1 0,0-1 0,0 1 0,0-1 0,1 0 0,-1 0 0,1-1 0,-1 1 0,1-1 0,0 0 0,0 1 0,1-2 0,-1 1 0,1 0 0,0 0 0,0-1 0,1 1 0,-3-8 0,-6-29 0,2 0 0,2 0 0,-2-61 0,8 64 0,-2 16 0,2 1 0,1 0 0,5-33 0,-5 49 0,0-1 0,1 1 0,-1 0 0,1 0 0,0 0 0,1 0 0,-1 0 0,1 1 0,0-1 0,0 1 0,0 0 0,1 0 0,-1 0 0,1 0 0,0 0 0,0 1 0,1-1 0,-1 1 0,5-2 0,88-51 0,42-20 0,-123 71 0,-1 1 0,1 0 0,0 1 0,0 1 0,0 0 0,0 1 0,0 1 0,0 1 0,18 2 0,-29-2 0,0 0 0,0 0 0,-1 1 0,1 0 0,0 0 0,0 0 0,-1 1 0,1-1 0,-1 1 0,0 0 0,0 0 0,0 1 0,0-1 0,-1 1 0,1 0 0,3 5 0,3 5 0,-1 0 0,0 0 0,11 26 0,-11-19 0,-1 1 0,-1-1 0,-1 2 0,0-1 0,-2 0 0,0 1 0,-2 0 0,-1 0 0,-2 40 0,0-57 0,0-1 0,-1 0 0,1 0 0,-1-1 0,0 1 0,0 0 0,-1-1 0,1 1 0,-1-1 0,0 1 0,0-1 0,-1 0 0,1-1 0,-1 1 0,0 0 0,0-1 0,0 0 0,0 0 0,-7 3 0,3-1 0,1-1 0,-1-1 0,0 0 0,0 0 0,-1 0 0,1-1 0,0 0 0,-1-1 0,1 0 0,-17 0 0,22-1 0,0 0 0,1-1 0,-1 1 0,0-1 0,1 0 0,-1 0 0,1 0 0,-1 0 0,1 0 0,-1 0 0,1-1 0,0 1 0,0-1 0,0 1 0,0-1 0,0 0 0,0 0 0,0 0 0,1 0 0,-1 0 0,0-1 0,1 1 0,0 0 0,0-1 0,0 1 0,0-1 0,0 1 0,0-1 0,0 1 0,0-5 0,-1-8 0,0 0 0,2 0 0,-1 0 0,3-19 0,-1 15 0,2-68-1365,-3 62-5461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2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1103 1 24575,'-3'1'0,"1"0"0,0 0 0,0 1 0,0-1 0,0 1 0,0-1 0,0 1 0,0 0 0,1 0 0,-1-1 0,0 1 0,1 1 0,0-1 0,-1 0 0,1 0 0,-1 3 0,-5 7 0,-2-1 0,-2 3 0,0 2 0,0-1 0,-11 27 0,4-10-83,-1 0-1,-1-1 0,-2 0 1,-41 43-1,-6 9-38,-21 27 135,-11 14-185,13-20 172,61-71 350,-39 39-1,66-72-349,0 1 0,-1-1 0,1 1 0,0-1 0,-1 0 0,1 1 0,0-1 0,-1 1 0,1-1 0,0 0 0,-1 1 0,1-1 0,0 0 0,-1 0 0,1 1 0,-1-1 0,1 0 0,-1 0 0,1 0 0,-1 1 0,1-1 0,-1 0 0,1 0 0,-1 0 0,1 0 0,-1 0 0,1 0 0,-1 0 0,1 0 0,-1 0 0,1 0 0,-1 0 0,1-1 0,-1 1 0,1 0 0,-1 0 0,1 0 0,0-1 0,-1 1 0,1 0 0,-1 0 0,1-1 0,0 1 0,-1 0 0,1-1 0,0 1 0,-1 0 0,1-1 0,0 1 0,-1-1 0,1 1 0,0-1 0,0 1 0,-1-1 0,1 1 0,0 0 0,0-1 0,0 1 0,0-1 0,0 1 0,0-1 0,0 1 0,0-1 0,0 1 0,0-1 0,0 0 0,-1-36 0,4 25 0,0 0 0,0 1 0,1-1 0,1 1 0,0 0 0,0 0 0,1 0 0,10-13 0,10-20 0,-21 36 0,0-1 0,1 1 0,0 0 0,0 1 0,1-1 0,0 1 0,0 1 0,10-9 0,3-2 0,31-39 0,-39 41 0,1 0 0,1 1 0,0 0 0,1 1 0,17-11 0,76-57 0,-83 60 0,1 0 0,1 2 0,52-28 0,-70 42 0,1-1 0,-1-1 0,0 1 0,13-14 0,-16 14 0,0 0 0,1 1 0,-1-1 0,1 1 0,0 1 0,1-1 0,-1 1 0,9-3 0,-15 7 0,0 0 0,0 0 0,0 0 0,0 0 0,0 0 0,0 0 0,0 0 0,0 0 0,0 0 0,0 0 0,0 1 0,0-1 0,0 1 0,0-1 0,0 0 0,0 1 0,0-1 0,0 1 0,-1 0 0,1-1 0,0 1 0,0 0 0,-1-1 0,1 1 0,0 0 0,-1 0 0,1 0 0,-1 0 0,1-1 0,-1 1 0,1 0 0,-1 0 0,0 0 0,0 0 0,1 0 0,-1 0 0,0 0 0,0 0 0,0 2 0,2 6 0,-1 1 0,0-1 0,-1 12 0,0-16 0,-1 21 0,-1-1 0,-1 0 0,-1 0 0,-1 0 0,-15 42 0,-57 115 0,75-178 0,-24 63 0,18-44 0,-20 40 0,13-37-111,4-4-228,-1-1 0,-1 0 0,-31 37 0,34-45 339,-1 1 0,2-1 0,-11 21 0,13-21 0,0-1 0,-1 0 0,0 0 0,-1-1 0,-12 12 0,2-3 160,0 1 0,-31 45-1,33-43-119,-41 44-361,40-49 184,1 2 0,-14 21 1,16-22 111,0 0 1,-1-1-1,-27 23 1,-24 28-38,51-52 48,0-1 0,-1-1-1,-22 15 1,18-14 345,-35 35-1,31-26 55,-47 35-1,-13 12 82,85-71-466,0-1 0,-1 1 0,1-1 0,0 1 0,-1-1 0,1 1 0,-1-1 0,1 0 0,-1 1 0,1-1 0,-1 0 0,1 1 0,-1-1 0,1 0 0,-1 0 0,1 1 0,-1-1 0,0 0 0,1 0 0,-1 0 0,1 0 0,-1 0 0,0 0 0,1 0 0,-1 0 0,1 0 0,-2 0 0,2 0 0,-1-1 0,1 0 0,-1 1 0,1-1 0,-1 0 0,1 1 0,0-1 0,-1 0 0,1 1 0,0-1 0,0 0 0,-1 1 0,1-1 0,0 0 0,0 0 0,0 1 0,0-3 0,3-35 0,4 4 0,-3 7 0,2 1 0,1 0 0,1 0 0,21-46 0,-8 32 0,-2-1 0,-1-2 0,14-52 0,-24 74 0,0 1 0,2 0 0,0 0 0,1 1 0,1 0 0,25-29 0,-21 28 0,-2-2 0,0 0 0,15-34 0,-10 18 0,-11 24 0,0 2 0,1-1 0,1 1 0,12-12 0,-12 14 0,0-1 0,-1 0 0,-1-1 0,15-24 0,-17 23 0,0 2 0,0-1 0,1 1 0,1 0 0,12-14 0,6-5 0,0-2 0,-2-1 0,-1-1 0,30-61 0,-52 92 0,0 0 0,1 0 0,-1 1 0,1-1 0,-1 0 0,1 1 0,0 0 0,0-1 0,0 1 0,4-3 0,-5 4 0,-1 1 0,0 0 0,1 0 0,-1 0 0,1 0 0,-1-1 0,1 1 0,-1 0 0,1 0 0,-1 0 0,1 0 0,-1 0 0,1 0 0,-1 0 0,1 1 0,-1-1 0,0 0 0,1 0 0,-1 0 0,1 0 0,-1 1 0,1-1 0,-1 0 0,0 0 0,1 1 0,12 17 0,-6-3 0,-2 1 0,6 22 0,1 3 0,36 133 0,-45-164 0,6 17 0,1 0 0,1 0 0,25 41 0,-5-9 0,-11-22 0,-9-16 0,-1 1 0,10 27 0,-9-20 0,2-1 0,1 0 0,1 0 0,1-2 0,1 0 0,37 42 0,-48-59 0,1 0 0,-2 0 0,1 1 0,7 18 0,-9-17 0,1 0 0,1 0 0,13 19 0,18 12 0,9 12 0,-11 0 0,-22-32 0,1-2 0,24 29 0,-3-1-1365,-24-34-5461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3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1270 0 24575,'-2'1'0,"0"0"0,0 1 0,-1-1 0,1 1 0,1-1 0,-1 1 0,0 0 0,0-1 0,0 1 0,1 0 0,-1 0 0,1 0 0,0 0 0,0 1 0,-2 3 0,-5 6 0,2-3 0,-1 0 0,0 0 0,0-1 0,-1 0 0,0 0 0,-1-1 0,1 0 0,-2 0 0,1-1 0,-20 10 0,19-11 0,0 0 0,1 1 0,-1 0 0,2 0 0,-13 12 0,-23 16 0,-56 24-264,47-29-49,-68 50 0,101-66 421,0-1 1,0-1-1,-1-1 1,-43 15 0,34-14 64,-50 26 1,50-23-174,24-11 0,-1-1 0,1 2 0,0-1 0,0 1 0,0-1 0,0 2 0,0-1 0,-5 6 0,11-10 0,0 0 0,0 0 0,0 1 0,0-1 0,0 0 0,0 0 0,0 1 0,0-1 0,0 0 0,0 0 0,0 1 0,0-1 0,0 0 0,0 0 0,0 1 0,0-1 0,0 0 0,0 0 0,0 1 0,0-1 0,0 0 0,0 0 0,0 1 0,1-1 0,-1 0 0,0 0 0,0 0 0,0 1 0,0-1 0,1 0 0,-1 0 0,0 0 0,0 0 0,0 1 0,1-1 0,-1 0 0,0 0 0,0 0 0,1 0 0,-1 0 0,0 0 0,0 0 0,0 0 0,1 0 0,-1 0 0,0 0 0,1 0 0,-1 0 0,0 0 0,18 4 0,-14-4 0,6 2 0,47 8 0,105 4 0,262-15 0,-417 1 0,1 0 0,0-1 0,0 1 0,0-2 0,0 1 0,12-5 0,-18 5 0,1 0 0,0-1 0,-1 1 0,1-1 0,-1 1 0,1-1 0,-1 0 0,0 0 0,0 0 0,0 0 0,0 0 0,0-1 0,0 1 0,-1-1 0,1 1 0,-1-1 0,1 1 0,-1-1 0,0 0 0,1-5 0,2-24 0,-4 28 0,0 0 0,0-1 0,0 1 0,1 0 0,0-1 0,0 1 0,0 0 0,0 0 0,1 0 0,3-7 0,-5 11 0,0-1 0,0 1 0,0 0 0,1 0 0,-1 0 0,0 0 0,0 0 0,0 0 0,0 0 0,0 0 0,0 0 0,0 0 0,0-1 0,0 1 0,0 0 0,1 0 0,-1 0 0,0 0 0,0 0 0,0 0 0,0 0 0,0 0 0,0 0 0,0 0 0,1 0 0,-1 0 0,0 0 0,0 0 0,0 0 0,0 0 0,0 0 0,0 0 0,1 0 0,-1 0 0,0 0 0,0 0 0,0 0 0,0 0 0,0 1 0,0-1 0,0 0 0,0 0 0,0 0 0,1 0 0,-1 0 0,0 0 0,0 0 0,0 0 0,0 1 0,4 7 0,-1 11 0,0 11 0,-2 1 0,-2-1 0,0 1 0,-2-1 0,-1 1 0,-2-1 0,-1-1 0,-12 35 0,-37 115 0,27-64-930,21-77 766,3-9 164,2-1 0,-1 37 0,3-32 0,-7 37 0,-31 106 0,6 5-1643,22-124 801,4-29 272,-3 41 1,-3 68 1513,-4 82 441,15-178-1578,-10 59-1,5-58 233,0 55 0,7-72 134,1-14 75,-1-1 0,0 1-1,-1-1 1,0 1 0,-2 10-1,2-19-211,0 1 0,1-1 0,-1 0 0,0 0-1,0 0 1,0 0 0,-1 0 0,1 0 0,0 0 0,-1 0-1,1-1 1,-1 1 0,0 0 0,1-1 0,-1 1 0,0-1-1,0 0 1,0 1 0,0-1 0,0 0 0,0 0-1,0-1 1,-1 1 0,1 0 0,0-1 0,0 1 0,-1-1-1,-2 0 1,2 1-34,0-1-1,0-1 1,0 1-1,0 0 1,0-1-1,0 1 1,1-1-1,-1 0 1,0 0-1,0 0 1,0-1-1,1 1 1,-1-1-1,1 1 0,-1-1 1,1 0-1,-1 0 1,1 0-1,0 0 1,0 0-1,0-1 1,0 1-1,1 0 1,-1-1-1,1 0 1,-1 1-1,1-1 1,-2-4-1,-1-4-31,1 0-1,0 0 0,0 0 1,1 0-1,1 0 0,-1-15 1,3-282-2005,1 116 2800,-2-300-1324,1 475 559,0 1 0,1-1 0,1 1 0,0 0 0,10-25 0,37-77 0,-17 45 0,-21 42 344,-1 8-198,-2-1 0,0 0 0,-2 0 1,8-44-1,-12 48-316,1 1 0,0-1 1,1 1-1,12-28 1,40-69 761,-48 97-423,0 1 0,-1-2-1,-2 1 1,0-1 0,-1 0 0,4-33-1,-11 96-168,1-13 0,-8 52 0,5-68 0,0-1 0,0 0 0,-1 0 0,-1 0 0,-1-1 0,1 0 0,-2 0 0,0-1 0,-12 14 0,8-7 0,-14 25 0,21-33 0,0 0 0,0-1 0,-1 0 0,0 0 0,-1-1 0,0 1 0,0-1 0,-1-1 0,0 1 0,-17 11 0,8-8-128,1 0-1,0 2 1,1 0-1,-25 26 1,25-22-8,-1-1 0,-1-1 0,-26 18 0,-9 0 136,-78 66 0,109-83 168,0 0 0,-1-2-1,-37 18 1,31-18 90,-48 34-1,60-36-257,0 0 0,-1-2 0,0 0 0,-20 8 0,31-16 0,-1 1 0,1-1 0,0 0 0,-1 0 0,1-1 0,-1 0 0,1 0 0,-1-1 0,1 0 0,-1 0 0,0 0 0,1-1 0,-1 0 0,1 0 0,-13-4 0,16 4 0,1-1 0,-1 1 0,1 0 0,0-1 0,0 0 0,-1 1 0,1-1 0,0 0 0,0 0 0,1 0 0,-1-1 0,0 1 0,1 0 0,-1 0 0,1-1 0,0 1 0,-1-1 0,1 0 0,1 1 0,-1-1 0,0 0 0,1 1 0,-1-5 0,1 2 0,-1 0 0,2 1 0,-1-1 0,0 1 0,1-1 0,0 0 0,0 1 0,1-1 0,-1 1 0,1 0 0,0-1 0,0 1 0,4-7 0,7-5 0,0 1 0,0 0 0,2 0 0,0 2 0,30-22 0,93-52 0,-60 46-990,89-34 0,90-21-1459,-212 80 2363,181-62-2611,-196 69 4137,-22 6-1110,1 1 1,-1-1-1,0-1 1,0 1-1,0-1 1,8-6-1,-13 8-222,-1 0 0,1 0 1,0 0-1,1 1 0,-1-1 0,0 1 0,0 0 0,1-1 0,-1 1 0,1 1 0,-1-1 0,1 0 0,-1 1 1,1 0-1,6 0 0,-8 1-42,0-1 1,1 1-1,-1 0 1,0 0-1,0 0 1,0 0-1,0 0 1,0 0-1,0 1 1,0-1-1,-1 1 1,1-1-1,-1 1 1,1 0 0,-1 0-1,1-1 1,-1 1-1,0 0 1,0 0-1,0 0 1,0 0-1,0 1 1,0-1-1,0 0 1,0 4-1,5 22-66,-4-19 0,-1-1 0,1 1 0,0-1 0,1 0 0,0 0 0,0 0 0,1 0 0,0-1 0,1 1 0,7 9 0,11 10 0,0 2 0,33 54 0,-11-13 0,-14-23 0,-20-28 0,1-1 0,0-1 0,21 21 0,-29-33 0,1 0 0,0-1 0,-1 0 0,2 0 0,-1 0 0,9 5 0,-11-8 0,-1-1 0,0 1 0,0-1 0,1 1 0,-1-1 0,0 0 0,1 0 0,-1 0 0,0 0 0,1 0 0,-1-1 0,0 1 0,0-1 0,1 1 0,-1-1 0,0 0 0,0 0 0,0 0 0,0 0 0,0 0 0,0 0 0,2-2 0,7-5 5,0 0 0,-1-1 0,0 0 1,0-1-1,-1 0 0,10-15 0,40-71-178,-48 74-138,1 1 0,1 0-1,1 1 1,1 1 0,28-30-1,-26 35-5874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33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1837 0 24575,'-1'23'0,"0"-1"0,-2 0 0,-1 0 0,0-1 0,-2 1 0,0-1 0,-2 0 0,-12 25 0,7-21 0,0-2 0,-2 0 0,0 0 0,-2-1 0,0-1 0,-28 25 0,35-35 0,1 0 0,0 0 0,-12 20 0,13-19 0,1 0 0,-2-1 0,0 0 0,-10 10 0,-141 132 0,147-143 0,1-1 0,-2 0 0,-21 10 0,21-12 0,0 0 0,1 2 0,0-1 0,-12 12 0,24-19 0,0 0 0,0 0 0,0 0 0,0 0 0,-1 0 0,1 0 0,0 0 0,0-1 0,-1 1 0,1 0 0,-1-1 0,1 1 0,0-1 0,-1 1 0,1-1 0,-1 0 0,1 0 0,-1 1 0,0-1 0,1 0 0,-4-1 0,4 1 0,0-1 0,0 0 0,0 0 0,0 0 0,0 0 0,0 0 0,0 0 0,1 0 0,-1 0 0,0 0 0,0 0 0,1 0 0,-1 0 0,1 0 0,-1-1 0,1 1 0,-1 0 0,1-1 0,0 1 0,0 0 0,-1 0 0,1-1 0,0 1 0,0 0 0,1-3 0,-1-4 0,1 0 0,1 0 0,-1 1 0,1-1 0,0 0 0,1 1 0,0 0 0,7-14 0,-5 11 0,1 1 0,0 0 0,0 0 0,1 1 0,15-15 0,-10 13 0,1 1 0,0 1 0,19-9 0,-19 10 0,1 0 0,-2-1 0,23-17 0,-20 11 0,1 2 0,1 0 0,0 1 0,27-13 0,78-24 0,-26 8-263,-57 23 58,51-15 0,-54 20 359,-21 7-25,1 0 1,-1 1 0,20-2 0,26-6-130,-46 8 0,0 0 0,1 2 0,-1 0 0,28-1 0,-39 3 0,-1 1 0,1-1 0,0 1 0,-1-1 0,1 1 0,-1 0 0,0 1 0,1-1 0,-1 0 0,0 1 0,0 0 0,0 0 0,0 0 0,0 0 0,0 0 0,0 1 0,-1-1 0,1 1 0,-1 0 0,0-1 0,0 1 0,0 0 0,0 0 0,0 1 0,1 4 0,1 2 0,-1 0 0,0 0 0,-1 0 0,0 1 0,-1 0 0,1 12 0,-5 68 0,0-39 0,2-37 0,-1-1 0,0 0 0,-1 0 0,-1 0 0,0-1 0,-1 1 0,0-1 0,-1 0 0,-1 0 0,0-1 0,-1 0 0,0 0 0,0-1 0,-14 14 0,-20 28-550,32-38 242,0-1-1,-2-1 0,1 0 0,-23 19 1,-8 2-1043,-59 63 1,85-82 1437,-2 0 0,-34 22 0,-1 0 205,-108 77-424,22-18 28,117-82 104,0-1 0,-1 0 0,-1-2 0,0-1 0,-31 9 0,-57 25 0,100-38-1,-15 8-11,0-1 0,-1-1 1,-50 13-1,48-18 859,3-1-78,1 0 0,-1-2 1,-29 1-1,34-5-655,10 1-32,0-1 0,0 0 0,-17-3 0,26 3-73,0-1 0,0 0 0,0 0 0,0 0-1,0 0 1,0 0 0,0-1 0,0 1 0,1-1 0,-1 0-1,0 0 1,1 0 0,0 0 0,-1 0 0,1-1 0,0 1-1,-3-4 1,0-3-9,1 0 0,-1 0 0,1-1 0,1 1 0,-1-1 0,2 0 0,-1 0 0,2 0 0,-1 0 0,1 0 0,1-16 0,0 18 0,1-1 0,0 1 0,0-1 0,1 1 0,0 0 0,1-1 0,-1 1 0,2 0 0,-1 1 0,1-1 0,0 0 0,1 1 0,10-13 0,8-7 0,-15 17 0,0 0 0,1 0 0,0 1 0,0 1 0,1-1 0,14-8 0,-6 7 0,0 1 0,0 1 0,1 0 0,0 2 0,1 0 0,-1 1 0,1 1 0,0 0 0,1 2 0,39 0 0,-35 3-527,-1-1-1,1-2 1,0 0-1,0-2 0,-1-1 1,26-8-1,148-38 528,-113 32 0,13-12 563,-69 21-166,0 1 0,0 1 1,40-5-1,-55 11-226,-1-1 0,1-1 1,0 0-1,-1 0 0,0-1 0,0-1 1,0 0-1,22-16 0,-35 22-171,1 0 0,-1-1 0,1 1 0,-1-1 0,1 1 0,0 0 0,-1-1 0,1 1 0,0 0 0,0 0 0,-1 0 0,1 0 0,0-1 0,-1 1 0,1 0 0,0 0 0,0 0 0,-1 0 0,1 1 0,0-1 0,-1 0 0,1 0 0,0 0 0,-1 0 0,1 1 0,1-1 0,-2 1 0,1 0 0,0 0 0,0 0 0,0 0 0,-1 0 0,1 0 0,-1 0 0,1 1 0,-1-1 0,1 0 0,-1 0 0,1 0 0,-1 0 0,0 2 0,2 7 0,-2 0 0,1 0 0,-2 12 0,0-13 0,0 5 0,0 0 0,-1 0 0,-1 0 0,0-1 0,-10 23 0,-32 63 0,40-89 0,0-1 0,-1 0 0,0-1 0,-1 0 0,0 0 0,0 0 0,-1-1 0,0 0 0,0 0 0,0-1 0,-10 6 0,9-5 0,0 1 0,1 0 0,1 0 0,-1 0 0,-10 18 0,-13 14 0,16-25 0,0-2 0,-28 20 0,-15 13 0,38-26 0,16-14 0,-2 0 0,1-1 0,-1 0 0,1 0 0,-2 0 0,1-1 0,0 0 0,-8 4 0,14-8 0,0 0 0,0 0 0,0 0 0,0 0 0,-1 1 0,1-1 0,0 0 0,0 0 0,0 0 0,0 0 0,-1 0 0,1 0 0,0 0 0,0 0 0,0 0 0,0 0 0,-1 0 0,1 0 0,0 0 0,0 0 0,0 0 0,0 0 0,0 0 0,-1 0 0,1 0 0,0 0 0,0 0 0,0 0 0,0-1 0,-1 1 0,1 0 0,0 0 0,0 0 0,0 0 0,0 0 0,0 0 0,0 0 0,0-1 0,-1 1 0,1 0 0,3-8 0,9-11 0,-11 18 0,10-13 0,0 1 0,1 0 0,1 1 0,0 0 0,16-11 0,77-44 0,-77 49 0,-20 11 0,1 1 0,0 0 0,0 1 0,13-5 0,12 0 0,1 2 0,55-7 0,-67 10-1274,1 0-1,34-14 1,-31 10-207,35-8 1,-17 7 1480,-17 4 0,37-5 0,-41 8 1584,31-8-1,-34 5-377,1 2 0,22-2-1,32 1-1205,-76 5 0,0-1 0,1 1 0,-1 0 0,1 0 0,-1 0 0,0 0 0,1 1 0,-1-1 0,0 0 0,1 0 0,-1 1 0,0-1 0,1 1 0,-1-1 0,0 1 0,0 0 0,1-1 0,-1 1 0,0 0 0,0 0 0,0 0 0,0 0 0,0 0 0,0 0 0,0 0 0,0 0 0,-1 0 0,1 0 0,0 1 0,-1-1 0,1 0 0,-1 1 0,1-1 0,-1 0 0,0 1 0,1-1 0,-1 0 0,0 2 0,1 8 0,0-1 0,-1 1 0,0 0 0,-2 12 0,1-5 0,0-5 0,1 1 0,-1 0 0,-4 21 0,4-30 0,0-1 0,-1 1 0,0-1 0,1 0 0,-1 1 0,-1-1 0,1 0 0,-1 0 0,1-1 0,-1 1 0,-5 5 0,-43 33-280,39-34 84,0 2 1,1 0-1,0 0 1,-18 22 0,9-6 109,-2-2 0,-24 23 0,-11 11 92,37-37-394,-1-2 1,-33 25-1,-22 19-440,47-37 828,-52 36 0,-13 10 0,22-12-3894,-46 26 2268,53-39 1541,-90 53 228,53-38-3160,16-12 3419,-140 60 0,186-92-274,-121 47-434,-31 15 3159,-9 6-2104,99-43-867,-20 7 2722,107-44-2341,0 1 1,-19 12-1,22-12 520,0 0 0,0-1 1,-25 8-1,35-13-754,0-1-1,1 1 1,-1-1 0,0 0-1,0 0 1,0 0-1,0 0 1,0 0 0,0 0-1,0 0 1,0-1-1,0 1 1,0-1 0,1 1-1,-1-1 1,0 0-1,0 0 1,1 0 0,-4-1-1,3-1 11,-1 1-1,1-1 0,-1 1 0,1-1 1,0 0-1,0 0 0,0 0 0,0 0 1,1 0-1,-2-4 0,-1-4 20,0-1 1,1 0-1,0 0 0,1-1 0,0-13 0,-1-5-58,-8-31 0,5 35 0,-3-52 0,8 47 0,4-162 0,0 173-110,2 0 0,1 0 0,0 0-1,15-30 1,-7 17 37,-9 21-29,0 1-1,2 0 1,-1 0 0,1 1-1,1 0 1,0 0 0,1 1-1,0 0 1,0 0 0,1 1-1,18-13 1,-10 7 106,-1-1 0,-1 0 0,17-21 0,11-13-317,-30 37 299,1 1 1,1 1-1,0 0 0,28-13 0,2-3 24,-23 13-69,38-25-1199,116-53 0,-142 75 1085,63-41 0,12-6-2024,-51 40 3728,-43 19-1561,1-2 0,-1 0-1,22-14 1,-10 4 270,36-15 0,-42 22-12,0-1-1,-1-1 1,31-23 0,-51 34-120,1 0-1,-1-1 1,1 1 0,-1 0 0,1 0-1,-1 0 1,1 0 0,0 0 0,0 0-1,0 1 1,-1-1 0,1 1 0,0-1-1,0 1 1,0 0 0,0-1 0,0 1-1,0 0 1,0 0 0,2 1 0,-1 0 66,0 0 0,-1 1 0,1-1 0,0 1 0,-1 0 0,1 0 0,-1-1 0,1 2 0,-1-1 0,0 0 0,0 0 0,2 4 0,49 69-174,-36-50 0,0 0 0,36 36 0,102 94 0,-152-152 49,0-1 0,0 1 0,0 0-1,1-1 1,-1 1 0,7 2 0,-9-5-121,0 1 1,1-1 0,-1 1 0,0-1 0,0 0 0,1 1 0,-1-1 0,0 0 0,1 0-1,-1 0 1,0 0 0,1 0 0,-1 0 0,0 0 0,1-1 0,-1 1 0,0 0 0,1-1 0,-1 1-1,0-1 1,0 1 0,1-1 0,1-1 0,6-8-6755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4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24575,'0'1'0,"1"0"0,-1 0 0,0 0 0,1 0 0,-1 0 0,0 0 0,1 0 0,-1-1 0,1 1 0,0 0 0,-1 0 0,1 0 0,0-1 0,-1 1 0,1 0 0,0-1 0,0 1 0,0 0 0,-1-1 0,1 1 0,0-1 0,0 1 0,0-1 0,0 0 0,0 1 0,0-1 0,1 0 0,31 6 0,-30-5 0,24 0 0,1-1 0,0 0 0,-1-3 0,42-7 0,-31 3 0,57-1 0,-82 7 0,0-1 0,0 0 0,0 0 0,-1-1 0,1-1 0,22-10 0,6-1 0,9-1 257,-25 9-798,-1-1 1,24-11-1,-31 11-6285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4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1 250 24575,'623'0'-3083,"-597"-2"3664,1 0 0,37-10 0,-1 1-598,5 0 20,79-7 127,-102 13 195,48-9-1,-34 4-306,-1-3-11,-40 8-64,1 1-1,28-3 0,-24 5-209,37-9 0,-36 6 121,38-4-1,80 10 379,26-3 65,-88-11-297,-53 7 0,36-2 0,-11 6 235,-23 1 27,-1 0 0,32-7 0,64-26-262,-106 30 0,37-4 0,-36 6 0,35-8 0,-33 5-1365,-1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02:1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 24575,'7'0'0,"11"0"0,1 0 0,-1-1 0,0-1 0,29-7 0,-23 3 0,12-5 0,0 1 0,1 3 0,71-6 0,-77 10 0,-1-1 0,0-1 0,0-2 0,45-16 0,-35 10 0,63-11 0,-75 18 0,51-17 0,-49 13 0,36-7 0,-36 14-327,-1 0-1,39 3 1,-61 0-56,17 0-6443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41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24575,'0'466'-1383,"-2"-432"1454,-11 62-1,0 10-1682,10 9 895,3-53 808,-9 65 0,-6 57-981,10-110 1250,-14 113-360,-6 178-1071,17-126 159,5-72 847,-10-55 1351,-1 10-994,11 412 926,5-274-756,-2-127 2385,0-72-4350,0-36-5323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4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24575,'4'1'0,"-1"0"0,0 1 0,0-1 0,0 1 0,0 0 0,0 0 0,-1 0 0,1 0 0,0 0 0,-1 0 0,1 1 0,-1-1 0,0 1 0,2 3 0,1 0 0,74 89 0,-35-41 0,63 61 0,75 56 0,-130-126 0,-33-29 0,28 29 0,-43-40-273,1-1 0,-1 0 0,1 1 0,8 4 0,2 0-6553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43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1007 0 24575,'-105'84'0,"5"-6"0,-47 37-1075,50-44-73,73-53 999,-1-1 1,-49 25 0,54-30-342,0 1 1,1 0-1,-27 26 1,12-11-3598,-185 142 5017,156-115 4357,49-40-10982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33:4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0 279 24575,'877'0'0,"-863"-1"0,0 0 0,0-1 0,0 0 0,0-1 0,19-7 0,64-31 0,-81 34 0,21-7 0,-27 11 0,0-1 0,0 0 0,-1-1 0,14-8 0,-8 5 0,1 0 0,0 0 0,0 1 0,1 1 0,-1 1 0,1 1 0,29-5 0,33-9 0,-51 10 0,1-2 0,-1 0 0,50-28 0,-32 16-1365,-24 15-5461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43:45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1264 24575,'6'0'0,"-1"-1"0,1 1 0,-1-1 0,0-1 0,1 1 0,-1-1 0,0 0 0,0 0 0,0-1 0,-1 1 0,1-1 0,5-5 0,8-6 0,27-28 0,-5 4 0,-20 23 0,34-19 0,4-2 0,-9 4 0,103-51 0,-132 74 0,52-24 0,-64 30 0,0-1 0,-1 0 0,0 0 0,0-1 0,0 0 0,9-8 0,-10 7 0,1 0 0,-1 1 0,2 0 0,-1 0 0,0 1 0,10-4 0,18-5 0,61-13 0,-67 19 0,29-12 0,-37 12 0,0 0 0,1 1 0,26-3 0,-19 4 0,0-1 0,51-18 0,-23 6 0,-40 12 0,30-14 0,-34 14 0,1 0 0,0 0 0,23-5 0,-22 8 0,-1-1 0,1-1 0,-1 0 0,0-1 0,21-12 0,-13 7 0,39-13 0,-39 16 0,-1-1 0,22-12 0,-19 9 0,0 2 0,0 0 0,1 1 0,48-9 0,-39 10 0,84-32 0,-11 4 0,9 5 0,-89 24 0,29-12 0,-36 12 0,0 0 0,0 2 0,31-5 0,-30 8 0,0-1 0,0 0 0,0-2 0,-1 0 0,38-16 0,-40 14 0,0 1 0,20-4 0,19-6 0,-49 13 0,52-18 0,87-20 0,-97 29 0,-31 7 0,0 1 0,36-4 0,15 8 0,-49 1 0,0 0 0,0-2 0,0-1 0,39-8 0,39-12 0,-36 9 0,-12 4 0,17-4 0,39-20-1365,-89 27-5461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43:46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24575,'5'0'0,"6"0"0,6 0 0,5 0 0,-1-5 0,-5-1-8191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43:48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1683 24575,'11'0'0,"1"0"0,-1-1 0,0 0 0,0 0 0,1-1 0,-1-1 0,-1 0 0,21-9 0,176-88 0,-135 73 0,-48 20 0,-1-2 0,35-17 0,188-104 0,-208 116 0,-27 10 0,0 0 0,-1 0 0,1-1 0,-1 0 0,0-1 0,-1 0 0,15-12 0,-7 4 0,0 2 0,1 0 0,1 1 0,0 1 0,32-13 0,41-23 0,-1-15 0,-27 16 0,-54 39 0,1 0 0,0 1 0,18-6 0,-19 8 0,-1 0 0,1-1 0,-1-1 0,0 0 0,16-10 0,15-19 0,61-44 0,-93 73 0,1 1 0,0 0 0,0 0 0,0 1 0,13-3 0,-14 4 0,1 0 0,-1-1 0,0 0 0,1 0 0,-1-1 0,-1 0 0,11-7 0,2-4 0,-6 3 0,1 1 0,28-16 0,-31 21 0,119-66 0,-109 59 0,-1-2 0,-1-1 0,33-32 0,-45 41 0,0 1 0,0 0 0,0 1 0,1-1 0,-1 2 0,1-1 0,0 1 0,11-3 0,-8 2 0,1 0 0,-1-1 0,18-11 0,-5-1 0,-2 1 0,0 1 0,1 1 0,0 1 0,1 0 0,43-14 0,-48 20 0,0-1 0,0-1 0,-1-1 0,0-1 0,34-28 0,-29 22 0,0 0 0,36-18 0,59-33 0,-94 54 0,-19 11 0,-1-1 0,1 1 0,-1-1 0,-1 0 0,1 0 0,4-8 0,-5 8 0,0 0 0,0 1 0,0-1 0,0 1 0,1-1 0,-1 2 0,1-1 0,6-4 0,81-40-1365,-77 39-5461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43:49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24575,'25'0'0,"-1"1"0,34 6 0,-48-6 0,-1 2 0,0-1 0,1 1 0,-1 1 0,-1 0 0,1 0 0,-1 1 0,1 0 0,8 7 0,83 58 0,-57-50 0,-37-18 0,0 1 0,-1-1 0,1 1 0,0 0 0,-1 0 0,0 0 0,0 1 0,0 0 0,0 0 0,6 6 0,2 7 0,1-1 0,1-1 0,0 0 0,1-2 0,32 23 0,-32-25 0,-1 1 0,-1 0 0,21 23 0,-19-18 0,32 26 0,5-6 0,-20-15 0,-2 2 0,43 41 0,-54-44 0,0-2 0,35 27 0,-22-21 0,53 54 0,-16-13 0,-41-43 0,-17-13 0,0 0 0,-1 0 0,12 14 0,-11-11 0,2 0 0,0 0 0,0-1 0,1-1 0,1-1 0,18 11 0,-24-15 0,-1 2 0,1 0 0,15 17 0,10 9 0,-22-25 0,0 1 0,1-1 0,1-1 0,0-1 0,16 7 0,-18-8 0,0 1 0,-1 1 0,22 17 0,-21-15 0,1 0 0,22 13 0,53 30 0,-80-48 0,0-1 0,0 0 0,1 0 0,17 3 0,-19-5 0,1 0 0,-1 1 0,0 0 0,0 0 0,0 1 0,0 0 0,11 8 0,12 13 179,-16-12-565,1 0 0,1-1 0,27 15 0,-23-18-6440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43:5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24575,'16'2'0,"-1"0"0,0 0 0,26 9 0,-19-6 0,-7 1 0,0-1 0,0 2 0,0 0 0,25 18 0,-24-15 0,47 34 0,-48-32 0,0-1 0,1 0 0,1-2 0,33 16 0,-23-14 0,0 1 0,0 1 0,24 17 0,54 27 0,-94-52 0,1-1 0,-1 0 0,15 3 0,-17-5 0,1 0 0,-1 1 0,0 0 0,0 1 0,16 8 0,112 77 0,-110-73 0,40 17 0,7 3 0,-52-24 0,-15-10 0,-1 1 0,0 1 0,0-1 0,-1 1 0,1 0 0,7 7 0,1 2 0,1-1 0,0-1 0,1 0 0,0-1 0,22 9 0,-17-9 0,0-1 0,24 5 0,-32-10 0,1 0 0,-1 0 0,0 1 0,-1 1 0,1 0 0,-1 1 0,0 0 0,18 16 0,-23-18 0,0 1 0,1-1 0,-1 0 0,1-1 0,17 7 0,22 13 0,-30-14 0,0-1 0,1 0 0,27 8 0,10 5 0,174 94 0,-207-106-341,0-2 0,0 0-1,39 8 1,-41-13-6485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43:53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24575,'3'0'0,"-1"1"0,0-1 0,1 1 0,-1 0 0,0 0 0,0-1 0,0 1 0,3 3 0,12 3 0,7 1 0,-1 1 0,0 1 0,-1 1 0,0 1 0,36 27 0,47 21 0,-95-54 0,0 0 0,0-1 0,17 7 0,-15-8 0,-1 1 0,0 0 0,11 9 0,-2-1 0,-11-8 0,-1 0 0,0 1 0,-1 0 0,0 1 0,13 13 0,-14-12 0,1-1 0,0 0 0,0 0 0,1 0 0,0-1 0,0 0 0,0 0 0,1-1 0,0 0 0,0-1 0,0 0 0,13 4 0,-10-3 0,1 2 0,-1-1 0,-1 2 0,1-1 0,-1 2 0,19 17 0,1 1 0,11 4 0,89 51 0,-116-72 0,1 1 0,-2 0 0,17 17 0,1 0 0,-21-20 0,0 0 0,1 0 0,0-1 0,0-1 0,18 7 0,-9-3 0,0 1 0,0 1 0,-1 1 0,-1 1 0,31 27 0,-32-27 0,-1-1 0,2-1 0,0 0 0,0-2 0,34 14 0,21 11 0,-54-24 0,1 0 0,1-2 0,0-1 0,35 9 0,-28-11 0,0 1 0,0 2 0,47 21 0,-54-18 0,24 20 0,-5-4 0,-3 0 0,-29-20 0,1-1 0,0 1 0,21 9 0,-12-6 0,0 0 0,-1 1 0,-1 0 0,1 2 0,-2 0 0,28 32 0,-23-25 0,-15-16 0,1 1 0,0-1 0,1-1 0,-1 1 0,1-1 0,0-1 0,8 4 0,-6-3 0,0 0 0,-1 1 0,1 0 0,11 9 0,37 40-1365,-45-43-5461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02:11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24575,'0'611'0,"-2"-576"0,-1 0 0,-3 0 0,-11 43 0,7-33 0,-6 49 0,13-69 0,-9 29 0,7-32 0,1 0 0,-2 25 0,4-28 128,-9 36 0,2-12-1749,5-22-5205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5:49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0 522 24575,'10'-2'0,"-1"1"0,1-1 0,-1-1 0,0 0 0,0 0 0,0 0 0,-1-1 0,1-1 0,8-5 0,18-8 0,-18 8 0,0 0 0,31-23 0,-32 20 0,2 1 0,23-13 0,13-5 0,60-44 0,-91 58 0,-14 11 0,0 0 0,0 1 0,20-7 0,-18 7 0,-1 0 0,0 0 0,14-8 0,-6 1 0,0 2 0,33-12 0,-27 12 0,26-15 0,-36 18 0,-1 1 0,1 0 0,1 0 0,-1 2 0,24-4 0,3-1 0,-9 1 0,-2-1 0,0 2 0,58-5 0,-68 10 0,-1-1 0,24-6 0,-23 3 0,1 2 0,21-1 0,20 5 0,-42 0 0,0-1 0,-1 0 0,1-1 0,0-2 0,21-4 0,-18 1 0,-1 2 0,1 0 0,34 0 0,72 5 0,-44 1 0,903-2 0,-971 1 0,0 1 0,33 8 0,-31-6 0,-1-1 0,25 2 0,-13-3 0,54 13 0,-57-10 0,16 5 0,-28-6 0,1 0 0,29 2 0,-19-3 0,0 1 0,0 2 0,0 0 0,-1 1 0,0 2 0,0 1 0,30 17 0,-27-11 0,-23-12 0,1-1 0,0 1 0,0-1 0,0 0 0,0 0 0,1-1 0,-1 0 0,13 3 0,-11-5 0,-1 1 0,0 0 0,0 1 0,0 0 0,0 0 0,0 1 0,0 0 0,-1 0 0,1 0 0,-1 1 0,0 0 0,0 0 0,6 5 0,-1 0 0,1 0 0,0-1 0,17 9 0,22 14 0,-44-26 0,1 0 0,0-1 0,0 0 0,9 3 0,-8-4 0,1 2 0,-1-1 0,9 6 0,12 10 0,-15-10 0,0 0 0,21 19 0,-29-23 0,0-1 0,1 1 0,-1-1 0,13 5 0,-13-6 0,1 0 0,-1 1 0,1-1 0,12 13 0,17 14-1365,-26-21-5461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5:5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24575,'0'-1'0,"0"1"0,0-1 0,1 0 0,-1 0 0,1 0 0,-1 0 0,1 0 0,-1 1 0,1-1 0,0 0 0,-1 0 0,1 1 0,0-1 0,-1 1 0,1-1 0,0 0 0,0 1 0,0 0 0,-1-1 0,3 0 0,24-11 0,-10 6 0,17-14 0,45-23 0,-69 38 0,-1 2 0,2-1 0,-1 1 0,0 1 0,0 0 0,18-1 0,168 3 0,-86 1 0,-102-1-341,-1 0 0,0 1-1,13 2 1,-5 2-6485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5:59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24575,'83'-1'0,"93"3"0,-171-1 0,0 1 0,1-1 0,-1 1 0,0 0 0,0 0 0,0 1 0,-1-1 0,1 1 0,-1 0 0,1 0 0,5 6 0,-5-4 0,0-1 0,0 0 0,0-1 0,1 1 0,-1-1 0,1-1 0,0 1 0,9 3 0,-10-6 0,-1 2 0,1-1 0,0 1 0,-1-1 0,1 1 0,-1 1 0,1-1 0,-1 0 0,6 6 0,-9-7 0,0-1 0,0 1 0,-1 0 0,1 0 0,0 0 0,-1 0 0,1 0 0,0 0 0,-1 0 0,0 0 0,1 0 0,-1 0 0,0 0 0,1 0 0,-1 0 0,0 1 0,0-1 0,0 1 0,0 0 0,-1 0 0,1 0 0,-1 0 0,1 0 0,-1 0 0,0-1 0,0 1 0,0 0 0,0 0 0,0-1 0,0 1 0,0-1 0,-1 1 0,-1 1 0,-6 4 0,0-1 0,0 0 0,0 0 0,-1-1 0,0 0 0,0-1 0,0 0 0,-1 0 0,1-1 0,-13 1 0,10-1 0,0 1 0,-1 0 0,1 1 0,1 0 0,-23 13 0,24-11 19,-1-1-1,1-1 1,-13 5-1,2-1-1457,8-2-5387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0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24575,'1'0'0,"0"1"0,1-1 0,-1 1 0,0 0 0,0-1 0,0 1 0,1 0 0,-1 0 0,0-1 0,0 1 0,0 0 0,0 0 0,-1 0 0,1 0 0,0 1 0,0-1 0,0 0 0,0 1 0,14 28 0,-11-23 0,2 4 0,1 0 0,1 0 0,8 10 0,8 9 0,-20-23 0,1 1 0,-2 0 0,1 0 0,2 9 0,-3-9 0,0-1 0,0 0 0,0 0 0,7 11 0,-8-16 0,0 0 0,0 0 0,0 0 0,0 0 0,0 0 0,1 0 0,-1 0 0,1-1 0,-1 1 0,1-1 0,-1 0 0,1 0 0,0 0 0,0 0 0,-1 0 0,6 0 0,2 1 0,1-1 0,0 0 0,-1-1 0,1 0 0,0 0 0,-1-1 0,1-1 0,19-5 0,-23 5 0,-1 0 0,0-1 0,0 0 0,0 0 0,0-1 0,-1 0 0,1 0 0,-1 0 0,0 0 0,0-1 0,0 0 0,-1 0 0,0 0 0,0-1 0,4-6 0,20-44 0,-21 39 0,1 0 0,1 1 0,13-18 0,-13 19 0,-1 0 0,0 0 0,-1-1 0,0 0 0,-2 0 0,5-18 0,2-6 0,-10 24 0,-2 16 0,0 0 0,-1 0 0,1 0 0,0 0 0,-1 0 0,1 0 0,0 0 0,-1 0 0,1 0 0,0 0 0,-1 0 0,1 0 0,0 0 0,-1 0 0,1 0 0,0 0 0,0 1 0,-1-1 0,1 0 0,0 0 0,-1 0 0,1 1 0,0-1 0,0 0 0,0 0 0,-1 0 0,1 1 0,-3 2 0,0 0 0,0 0 0,1 0 0,-1 0 0,1 1 0,-2 3 0,-13 39 0,-18 78 0,31-99 0,1 1 0,1-1 0,1 1 0,2 29 0,1-10 0,-3-39 0,1-1 0,1 1 0,-1-1 0,1 1 0,0-1 0,0 0 0,1 1 0,0-1 0,0 0 0,2 6 0,-2-9 0,0 0 0,0 1 0,0-1 0,0 0 0,0 0 0,0 0 0,1 0 0,-1 0 0,1-1 0,-1 1 0,1-1 0,-1 0 0,1 1 0,0-1 0,0 0 0,0-1 0,0 1 0,-1 0 0,1-1 0,4 1 0,26 0 81,49-2 0,-31-1-1608,-31 1-5299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0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24575,'3'-4'0,"7"-1"0,4-1 0,4 2 0,4 1 0,-3-3 0,0 0 0,0 0 0,-2-2 0,-1 0 0,1 2 0,-2-3 0,0 1 0,2 1 0,-2-2 0,0 0 0,-3 3-8191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03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24575,'0'-3'0,"4"-3"0,5 2 0,5 0 0,5 1 0,2 1 0,2 1 0,1-3 0,1-2 0,-1 1 0,-3 1-8191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0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52 24575,'1'-1'0,"-1"-1"0,1 1 0,0-1 0,0 1 0,0 0 0,0-1 0,0 1 0,0 0 0,0-1 0,0 1 0,1 0 0,-1 0 0,0 0 0,1 0 0,-1 0 0,1 1 0,1-2 0,28-12 0,-21 10 0,16-5 0,-25 8 0,0 1 0,0 0 0,0-1 0,0 1 0,0 0 0,0 0 0,0 0 0,1 0 0,-1 0 0,0 0 0,0 0 0,0 0 0,0 0 0,0 1 0,0-1 0,0 0 0,0 1 0,1 0 0,-1-1 0,-1 1 0,0-1 0,1 1 0,-1 0 0,0-1 0,1 1 0,-1-1 0,0 1 0,0-1 0,0 1 0,0 0 0,0-1 0,0 1 0,0-1 0,0 1 0,0 0 0,0-1 0,0 1 0,0 0 0,0-1 0,0 1 0,0-1 0,-1 1 0,1-1 0,0 1 0,-1 0 0,1-1 0,0 1 0,-1-1 0,1 1 0,0-1 0,-1 0 0,1 1 0,-1-1 0,0 1 0,-18 14 0,1-6 0,5-3 0,0 1 0,0 0 0,1 1 0,-14 10 0,-18 14 0,35-26 0,0-1 0,1 1 0,0 0 0,0 1 0,1 0 0,0 0 0,-9 12 0,15-19 0,1 0 0,-1 1 0,1 0 0,-1-1 0,1 1 0,0-1 0,-1 1 0,1-1 0,0 1 0,0 0 0,-1-1 0,1 1 0,0 0 0,0-1 0,0 1 0,0 0 0,0-1 0,0 1 0,0 0 0,0-1 0,0 1 0,0 0 0,0-1 0,0 1 0,1 0 0,-1-1 0,0 1 0,0-1 0,1 2 0,0-1 0,0-1 0,0 1 0,0 0 0,0-1 0,0 1 0,1-1 0,-1 1 0,0-1 0,0 1 0,0-1 0,1 0 0,-1 0 0,0 0 0,2 1 0,4-1 0,0 0 0,0-1 0,-1 1 0,12-3 0,30-12 0,-23 6 0,47-8 0,-65 16 0,1 0 0,-1 0 0,1 1 0,-1 0 0,1 1 0,-1-1 0,0 1 0,1 1 0,-1 0 0,0 0 0,8 3 0,-14-5 0,1 0 0,-1 1 0,0 0 0,1-1 0,-1 1 0,0 0 0,1-1 0,-1 1 0,0 0 0,0 0 0,1 0 0,-1 0 0,0 0 0,0 0 0,0 1 0,0-1 0,-1 0 0,1 0 0,0 1 0,0-1 0,-1 1 0,1-1 0,-1 0 0,1 1 0,-1-1 0,0 1 0,1-1 0,-1 1 0,0-1 0,0 1 0,0 0 0,0-1 0,0 1 0,-1-1 0,1 1 0,0-1 0,-1 2 0,-3 5 0,0-1 0,0 0 0,0 0 0,-1-1 0,-10 13 0,0 0 0,6-8 0,-1-1 0,1 0 0,-2-1 0,-17 14 0,-18 15 0,23-11 0,20-21 0,-1-1 0,0 0 0,-1-1 0,1 1 0,-1-1 0,0 0 0,0 0 0,-7 4 0,-5 1 0,0 1 0,0 1 0,1 1 0,-19 18 0,-15 10-1365,42-33-5461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0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9 24575,'14'-5'0,"-14"5"0,1-1 0,-1 1 0,1 0 0,0-1 0,-1 1 0,1 0 0,0-1 0,-1 1 0,1 0 0,0 0 0,-1 0 0,1-1 0,0 1 0,-1 0 0,1 0 0,0 0 0,-1 0 0,1 0 0,0 1 0,0-1 0,-1 0 0,1 0 0,0 0 0,-1 0 0,1 1 0,-1-1 0,1 0 0,0 1 0,-1-1 0,1 0 0,0 2 0,3 1 0,-1 0 0,0 0 0,1 1 0,-1 0 0,-1-1 0,1 1 0,-1 0 0,1 0 0,-1 1 0,2 6 0,14 47 0,-17-53 0,0 0 0,0 0 0,0 0 0,-1 0 0,1 0 0,-1 0 0,0 0 0,-1 0 0,1 0 0,-1 0 0,0 0 0,0 0 0,-1 0 0,0 0 0,0 0 0,0-1 0,0 1 0,0-1 0,-1 1 0,0-1 0,0 0 0,0 0 0,-1-1 0,1 1 0,-1 0 0,0-1 0,-6 4 0,-28 23 0,-49 41 0,87-71 0,-1 1 0,1-1 0,-1 0 0,1 1 0,-1-1 0,1 0 0,-1 1 0,1-1 0,-1 1 0,1-1 0,0 1 0,-1-1 0,1 1 0,0-1 0,-1 1 0,1-1 0,0 1 0,0-1 0,0 1 0,-1-1 0,1 1 0,0 0 0,0-1 0,0 1 0,0-1 0,0 1 0,0 0 0,0-1 0,0 1 0,1 0 0,-1 0 0,1-1 0,0 1 0,0-1 0,0 1 0,-1-1 0,1 1 0,0-1 0,0 0 0,0 1 0,0-1 0,0 0 0,0 0 0,0 0 0,0 1 0,2-1 0,4 0 0,0 0 0,1-1 0,-1 0 0,7-1 0,4-4 108,0-1 0,22-12 0,-27 12-389,-1 1-1,1 1 1,0 0-1,0 0 1,24-4-1,-19 8-6544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07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24575,'0'-1'0,"0"0"0,0 0 0,1 0 0,-1 0 0,1 1 0,-1-1 0,1 0 0,-1 0 0,1 0 0,-1 0 0,1 1 0,0-1 0,-1 0 0,1 1 0,0-1 0,0 0 0,-1 1 0,1-1 0,0 1 0,0 0 0,0-1 0,0 1 0,0-1 0,0 1 0,0 0 0,0 0 0,1-1 0,34-4 0,-25 4 0,38-9 0,-29 5 0,1 1 0,34-2 0,328 6 231,-178 1-1827,-185-1-5230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08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24575,'-2'0'0,"1"1"0,0-1 0,0 1 0,0-1 0,-1 1 0,1 0 0,0 0 0,0-1 0,0 1 0,0 0 0,0 0 0,0 0 0,1 0 0,-1 0 0,0 0 0,0 1 0,0 1 0,-14 26 0,11-22 0,-9 23 0,-15 46 0,5-9 0,14-42 26,-6 33-1,8-28-1441,3-14-5410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02:12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24575,'-5'0'0,"-6"0"0,-7 0 0,-4 0 0,-4 0 0,-2 0 0,-1 0 0,0 0 0,0 0 0,4 0-8191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2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1 262 24575,'14'0'0,"0"-2"0,0 1 0,0-2 0,0 0 0,0 0 0,0-1 0,-1-1 0,0 0 0,0-1 0,0-1 0,-1 0 0,0 0 0,0-1 0,21-19 0,-26 21 0,1 1 0,0-1 0,0 1 0,0 1 0,1 0 0,17-6 0,-15 6 0,0-1 0,-1 1 0,0-2 0,13-7 0,-8 3 0,0 0 0,1 1 0,1 1 0,27-10 0,-8 0 0,-29 14 0,0 0 0,0 1 0,1 0 0,-1 0 0,1 0 0,14-2 0,30 1 0,86 5 0,-48 1 0,-62-2 0,-19-1 0,0 0 0,0 1 0,0 0 0,0 1 0,-1-1 0,1 2 0,0-1 0,0 2 0,-1-1 0,0 1 0,14 6 0,85 49 0,-78-42 0,49 18 0,-6-4 0,-68-27 18,1 0 0,-1 1 0,1-1 0,-1 1 0,0 0 0,0-1 0,-1 2 0,5 5 0,9 10-1545,-7-10-5299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22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24575,'4'0'0,"5"0"0,5 0 0,4 0 0,4 0 0,1 0 0,1 0 0,1 0 0,-1 0 0,0 0 0,1 0 0,-5 0-8191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23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24575,'4'0'0,"1"-4"0,4-1 0,5 0 0,3 1 0,-1-4 0,1 1 0,2 1 0,1 1 0,2 3 0,-4-4 0,0 0 0,1 1 0,-4-3 0,1 0 0,1 2 0,2 1 0,-3 2-8191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24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24575,'1'56'0,"0"-23"0,-1 0 0,-2 0 0,-8 48 0,-6-23 309,10-37-867,0 0 0,-3 22 0,7-24-6268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2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75 24575,'0'-2'0,"1"1"0,-1-1 0,0 1 0,1 0 0,-1-1 0,1 1 0,-1 0 0,1 0 0,0-1 0,0 1 0,-1 0 0,1 0 0,0 0 0,0 0 0,0 0 0,2-2 0,22-14 0,-17 12 0,-2 0 0,0 1 0,0 0 0,0 1 0,0 0 0,1 0 0,-1 0 0,9-2 0,-14 5 0,-1 0 0,1 0 0,-1 0 0,0 0 0,1 0 0,-1 0 0,1 0 0,-1 0 0,1 0 0,-1 0 0,0 0 0,1 1 0,-1-1 0,1 0 0,-1 0 0,0 0 0,1 0 0,-1 1 0,1-1 0,-1 0 0,0 0 0,1 1 0,-1-1 0,0 0 0,1 1 0,-1-1 0,0 0 0,0 1 0,1-1 0,-1 1 0,0 15 0,-14 14 0,-17 8 0,25-32 0,0 1 0,0 0 0,0 0 0,1 1 0,0-1 0,-5 12 0,8-13 0,-1 0 0,-1 1 0,1-1 0,-1-1 0,0 1 0,-1 0 0,1-1 0,-1 0 0,0 0 0,0 0 0,-1-1 0,-8 6 0,13-9 0,0-1 0,0 1 0,0-1 0,0 1 0,0 0 0,0-1 0,0 1 0,0 0 0,0 0 0,1 0 0,-1 0 0,0 0 0,1 0 0,-1 0 0,1 0 0,-1 0 0,1 0 0,-1 0 0,1 0 0,0 0 0,-1 2 0,1-2 0,1 0 0,-1-1 0,1 1 0,-1 0 0,1-1 0,-1 1 0,1 0 0,-1-1 0,1 1 0,0-1 0,-1 1 0,1-1 0,0 1 0,-1-1 0,1 1 0,0-1 0,0 0 0,-1 0 0,1 1 0,0-1 0,2 0 0,7 2 0,1 0 0,-1-1 0,14 0 0,289-3 0,-299 1-334,-1-1-1,1 0 1,24-7-1,-38 9 308,16-4-6799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26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24575,'3'-1'0,"0"1"0,0-1 0,-1 0 0,1-1 0,-1 1 0,1 0 0,-1-1 0,1 1 0,-1-1 0,0 0 0,4-3 0,16-11 0,-11 12 0,1 1 0,-1 0 0,13-1 0,17-5 0,-8 3 0,1 1 0,0 1 0,0 2 0,-1 1 0,36 4 0,11-1 0,437-2-1365,-497 0-5461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5:56:27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24575,'0'4'0,"0"5"0,0 6 0,0 3 0,-4 0 0,-1 0 0,-1 1 0,2 1 0,-3-2 0,0-1 0,2 1 0,-4-3 0,1 1 0,1 1 0,-2-2 0,1 0 0,1 1 0,2-1-8191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6:26:45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1768 4235 24575,'1'0'0,"-1"0"0,1 0 0,-1 0 0,1 0 0,0 0 0,-1 0 0,1 0 0,-1 0 0,1 0 0,-1-1 0,1 1 0,-1 0 0,1 0 0,-1-1 0,1 1 0,-1 0 0,1-1 0,-1 1 0,0-1 0,1 1 0,-1 0 0,0-1 0,1 1 0,-1-1 0,0 1 0,1-1 0,-1 0 0,2-18 0,-12-17 0,8 32 0,0 0 0,0 1 0,0-1 0,0 1 0,-1 0 0,0 0 0,1 0 0,-1 0 0,0 0 0,0 1 0,-5-4 0,-2 0 0,0 1 0,-18-7 0,17 8 0,0-1 0,-19-11 0,-31-22 0,-36-27 0,77 47 0,2 0 0,1-2 0,0 0 0,1 0 0,1-2 0,-16-31 0,5 10 0,-10-5 0,27 36 0,0 1 0,0-2 0,-12-23 0,9 13 0,-1 2 0,0 0 0,-27-31 0,21 28 0,-28-46 0,-17-26 0,46 70 0,0 0 0,1-1 0,-13-33 0,11 21-418,-32-51 0,-2-3-102,32 37 520,16 43 0,1 0 0,-2 0 0,-10-19 0,-6-3 126,6 12 120,2 0 0,0-1 0,2 0 0,-15-40 0,16 34-246,-2 1 0,-1 0 0,-1 1 0,-2 1 0,-28-37 0,41 59 0,-2-6 0,0 1 0,1-1 0,0 0 0,-4-14 0,-11-23 0,-12-8-299,18 32-18,-21-48 1,20 28 316,10 27 0,-1 0 0,-8-17 0,-32-42 0,32 56 0,1 0 0,-15-33 0,9-7 0,-2-3 0,-13-10 156,-15-34 332,42 90-431,2 0 1,0 0 0,1-1 0,-3-25-1,4 28-57,1 1 0,-2-1 0,0 1 0,-8-20 0,-1-1 0,-4-29 0,-7-17 0,18 60 0,0 0 0,-3-26 0,-1 0 0,5 11 0,1-1 0,1 1 0,5-72 0,0 28 0,-2 57 0,1 1 0,8-42 0,-7 54 0,1 0 0,0 0 0,0 0 0,1 0 0,1 1 0,0 0 0,0 0 0,10-13 0,-5 8 0,0 0 0,8-19 0,-13 21 0,1 2 0,0-1 0,1 1 0,0 0 0,0 0 0,14-12 0,-6 9 0,-1-1 0,0-1 0,-1-1 0,0 1 0,16-29 0,0-3 0,42-51 0,-60 84 0,0 0 0,1 2 0,1-1 0,0 2 0,0 0 0,1 0 0,1 1 0,0 1 0,0 0 0,25-9 0,-22 11 0,0 2 0,0 0 0,1 1 0,0 1 0,0 1 0,30 0 0,-34 2 0,-1 1 0,0 1 0,1 0 0,-1 1 0,0 0 0,0 1 0,-1 1 0,26 12 0,-14-4 0,34 24 0,-40-24 0,-11-8 0,1-1 0,-1 0 0,15 4 0,-16-6 0,-1 0 0,1 1 0,-1 0 0,0 0 0,0 0 0,0 1 0,10 7 0,51 44 0,-49-42 0,0 0 0,-2 2 0,24 24 0,18 27 0,22 29 0,-70-82 0,1 0 0,1 0 0,0-1 0,14 10 0,-20-16 0,-1 0 0,1 0 0,-1 1 0,0-1 0,-1 1 0,0 0 0,0 1 0,5 10 0,-5-7 0,1-1 0,1 0 0,12 16 0,63 70 0,-73-86 0,-2 1 0,11 20 0,8 16 0,56 62 0,-69-90 0,17 37 0,-2-1 0,51 70 0,-73-114 0,0-1 0,0 0 0,5 21 0,-7-21 0,1 1 0,-1-1 0,2 0 0,10 17 0,3 4 0,0 1 0,23 64 0,-28-65 0,4 7 0,33 50 0,-29-53 0,29 64 0,-29-51 0,47 75 0,-34-66 0,-28-43 0,11 28 0,-13-31 0,0 1 0,1-1 0,0 0 0,8 11 0,14 21 0,36 74 0,-59-106 0,0 0 0,-1-1 0,0 1 0,2 20 0,-4-20 0,1 0 0,1 0 0,-1 0 0,10 20 0,-3-8 0,0 0 0,8 38 0,4 11 0,-6-32 0,-2 1 0,-1 1 0,8 57 0,-18-64 0,-2-24 0,1 0 0,0 1 0,1-1 0,0 0 0,0 0 0,1-1 0,7 19 0,-2-12 0,-2 0 0,0 1 0,-1-1 0,3 24 0,0-3 0,15 80 0,-19-97 0,3 34 0,-7-46 0,1-1 0,-1 1 0,-1 0 0,0-1 0,0 1 0,-4 15 0,3-21 0,1 1 0,-1 0 0,0 0 0,0-1 0,-1 1 0,1-1 0,-1 0 0,1 1 0,-1-1 0,0 0 0,0-1 0,0 1 0,-1 0 0,1-1 0,-7 4 0,-3-1 0,1 0 0,-1-1 0,-21 5 0,21-6 0,-1 1 0,-24 10 0,26-9 0,0-1 0,0-1 0,0 1 0,-1-2 0,-21 3 0,21-4 0,1 1 0,0 0 0,0 1 0,0 0 0,-21 9 0,9-2 0,-1-1 0,-48 11 0,70-19 0,-115 21 0,104-18 0,-1-2 0,1 0 0,0 0 0,-1-1 0,1-1 0,-1-1 0,1 0 0,-1-1 0,1 0 0,0-1 0,-1-1 0,2 0 0,-1-1 0,0 0 0,-19-12 0,22 11 0,-1 1 0,0 0 0,-19-6 0,22 8 0,0 1 0,0-2 0,1 1 0,-1-1 0,1-1 0,0 1 0,0-1 0,-9-8 0,-6-10-1365,15 11-5461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1T06:36:00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0,'5'1,"1"0,0 0,-1 0,1 0,8 4,16 4,25 3,-34-7,1 0,43 2,539-6,-281-3,1079 2,-1392 1,0 0,-1 0,1 1,-1 0,0 1,0 0,16 8,11 3,11 1,30 11,-65-22,1 0,0-1,0 0,0-1,0-1,1 0,25-2,-22 0,0 1,-1 1,1 1,20 4,-16-2,1 0,0-2,28 0,7 1,1 8,-43-8,0 1,17 0,110-4,20 1,-105 10,-43-7,1-1,18 2,-11-4,-2-1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35:4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0 24575,'-4'6'0,"1"-1"0,0 0 0,0 1 0,0 0 0,1 0 0,0 0 0,0 0 0,1 0 0,-1 0 0,0 10 0,-5 16 0,-13 67 0,16-70 0,-2-1 0,-10 32 0,6-30 0,2 0 0,1 1 0,2 1 0,1-1 0,0 36 0,4-25 0,1-26 0,-1 0 0,-1 1 0,0-1 0,-1 0 0,-4 16 0,2-13 0,0-1 0,-1 28 0,4-27 0,-1 0 0,-7 24 0,2-14 0,-2 32 0,-3 9 0,8-51-1365,1-2-5461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7:02:13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594 1 24575,'5'0'0,"-1"0"0,1 0 0,-1 0 0,0 1 0,1-1 0,-1 1 0,0 0 0,0 0 0,1 1 0,-1-1 0,0 1 0,0 0 0,0 0 0,-1 0 0,1 1 0,0-1 0,-1 1 0,0 0 0,1 0 0,-1 0 0,-1 0 0,1 1 0,0-1 0,-1 1 0,1-1 0,-1 1 0,3 7 0,4 18 0,9 43 0,-15-57 0,3 27 0,-1 0 0,-3 1 0,-4 71 0,0-25 0,2-77 0,0 6 0,0 0 0,-1-1 0,-1 1 0,-7 29 0,4-24 0,-5 38 0,7-37 0,-9 36 0,-70 166 0,76-209 0,-8 35 0,3-8 0,-7 14 0,-9 64 0,24-109 0,-1 0 0,0 0 0,-1-1 0,-1 1 0,0-1 0,-15 22 0,-4 8 0,-26 36 0,49-74 0,0-1 0,0 0 0,0 0 0,-1 1 0,1-1 0,-1-1 0,0 1 0,0 0 0,0-1 0,0 0 0,0 1 0,0-1 0,-1 0 0,1-1 0,-1 1 0,0-1 0,1 1 0,-1-1 0,0 0 0,0 0 0,0-1 0,-7 1 0,6-1 0,0-1 0,0 0 0,0 0 0,0 0 0,0 0 0,0-1 0,0 0 0,1 0 0,-1 0 0,1-1 0,-1 1 0,1-1 0,0 0 0,0 0 0,0-1 0,1 1 0,-5-6 0,0-2 0,0 0 0,1 0 0,1 0 0,-8-17 0,-16-28 0,6 19 0,14 19 0,-1 2 0,-25-30 0,25 33 0,1 0 0,1-1 0,0 0 0,1 0 0,1-1 0,0 0 0,1 0 0,0-1 0,2 1 0,0-1 0,-3-20 0,4 13-682,1-32-1,2 31-6143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35:4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24575,'5'-1'0,"-1"0"0,0 0 0,0 0 0,1 0 0,-1-1 0,0 0 0,-1 0 0,1 0 0,0 0 0,4-3 0,20-11 0,44-5 0,6-1 0,10-9-1365,-72 27-5461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35:4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24575,'1'1'0,"0"-1"0,0 0 0,0 0 0,-1 1 0,1-1 0,0 0 0,0 1 0,-1-1 0,1 1 0,0-1 0,-1 1 0,1-1 0,0 1 0,-1 0 0,1-1 0,-1 1 0,1 0 0,-1-1 0,1 1 0,-1 0 0,0 0 0,1-1 0,-1 1 0,0 0 0,0 0 0,1 1 0,4 25 0,-5-24 0,4 49 0,-2-25 0,9 46 0,13 68 0,-5-10 0,9 58 0,-4-48 0,-20-110 0,-1-1 0,-1 49 0,-3-50 0,2 0 0,8 56 0,-3-44-341,-1 1 0,-2 1-1,-3 42 1,0-65-6485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35:44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24575,'6'-1'0,"0"0"0,-1 0 0,1-1 0,0 0 0,-1 0 0,0 0 0,1 0 0,-1-1 0,9-6 0,19-8 0,13-3 0,-35 14 0,0 1 0,0 0 0,1 1 0,0 0 0,23-4 0,-1 5 0,0 1 0,63 6 0,-94-3 0,0-1 0,0 1 0,-1 0 0,1 0 0,0 0 0,-1 0 0,1 0 0,0 1 0,-1-1 0,0 1 0,1 0 0,-1-1 0,0 1 0,0 0 0,0 0 0,0 1 0,0-1 0,-1 0 0,3 4 0,2 4 0,-1 1 0,0 0 0,4 15 0,-3-9 0,31 115 0,-31-114 0,-1 0 0,-1 0 0,-1 0 0,2 37 0,-3-23 0,9 25 0,-7-41 0,3 31 0,-6 113 0,-2-86 0,1-58 0,-1 0 0,-1 0 0,-7 30 0,7-39 0,-1 1 0,1 0 0,-1-1 0,-1 0 0,1 0 0,-1 0 0,-1 0 0,1 0 0,-10 9 0,7-8 0,0 1 0,0 0 0,1 0 0,-6 10 0,9-11 0,-1-1 0,-1 0 0,1-1 0,-1 1 0,-1-1 0,1 0 0,-1 0 0,-11 9 0,-58 42 0,55-40 0,-1-1 0,-42 26 0,59-40 0,-14 6 0,2 1 0,-1 1 0,1 0 0,1 1 0,0 0 0,0 2 0,-18 19 0,6-4-1365,14-16-5461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35:4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24 379 24575,'0'-14'0,"-2"-1"0,0 1 0,-5-18 0,-5-31 0,12 57 0,0 0 0,0 0 0,0 1 0,1-1 0,-1 0 0,1 1 0,1-1 0,-1 1 0,3-7 0,0 7 0,-1 0 0,1 0 0,0 0 0,0 1 0,0 0 0,1 0 0,-1 0 0,1 0 0,0 0 0,0 1 0,9-4 0,19-16 0,-22 14 0,0 0 0,0 1 0,1 0 0,0 1 0,1 0 0,-1 1 0,1 0 0,23-6 0,-17 7 0,3-2 0,0 2 0,0 0 0,23-1 0,-39 6 0,0-1 0,0 1 0,0 1 0,1-1 0,-1 1 0,0 0 0,0 1 0,0-1 0,0 1 0,0 0 0,-1 1 0,1-1 0,0 1 0,-1 1 0,9 5 0,-10-4 0,0-1 0,0 1 0,0 0 0,0 0 0,-1 0 0,0 0 0,0 1 0,0-1 0,-1 1 0,0-1 0,0 1 0,1 6 0,1 5 0,-1 0 0,-1 1 0,0 16 0,-1-28 0,-1 0 0,-1-1 0,1 1 0,-1 0 0,0-1 0,0 1 0,-1-1 0,0 1 0,0-1 0,0 1 0,0-1 0,-1 0 0,0 0 0,0 0 0,0-1 0,-1 1 0,0-1 0,-4 4 0,-57 73 0,19-40 0,35-33 0,1 0 0,0 1 0,0 0 0,-11 16 0,5-5 0,-1 0 0,-20 17 0,34-34 0,-5 5 0,1-1 0,1 1 0,0 0 0,0 1 0,0-1 0,1 1 0,0 0 0,-5 16 0,9-24 0,1 1 0,0-1 0,0 0 0,-1 0 0,1 0 0,0 1 0,0-1 0,0 0 0,0 0 0,1 0 0,-1 1 0,0-1 0,0 0 0,1 0 0,-1 0 0,0 0 0,1 1 0,0-1 0,-1 0 0,1 0 0,1 1 0,-1 0 0,1-1 0,0 0 0,-1 1 0,1-1 0,0 0 0,0 0 0,0 0 0,0 0 0,0-1 0,0 1 0,3 0 0,7 1 0,-1-1 0,1 0 0,20-1 0,-23-1 0,20 1 0,1-2 0,-1-1 0,38-10 0,-57 11 24,1 0-223,1-1 1,-1-1-1,0 0 1,1 0 0,-2-1-1,16-9 1,-14 6-6628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35:47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24575,'4'0'0,"2"-4"0,3-1 0,0-5 0,3 1 0,4 1 0,2 2 0,3-2 0,1 0 0,2 2 0,-1-2 0,2 0 0,-1 2 0,-5 1-8191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35:4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24575,'2'0'0,"0"1"0,-1 0 0,1-1 0,-1 1 0,0 0 0,1 0 0,-1 0 0,0 0 0,1 0 0,-1 1 0,0-1 0,0 0 0,0 1 0,0-1 0,0 0 0,0 1 0,1 2 0,13 27 0,-5 1 0,12 49 0,22 88 0,-41-145 0,0 29 0,-2-30 0,6 36 0,40 120 0,-33-140 0,8 27 0,-18-53 0,0 0 0,10 19 0,-9-20 0,0-1 0,5 20 0,-10-31 0,1 0 0,-1 0 0,0 0 0,0 0 0,0 1 0,0-1 0,0 0 0,0 0 0,0 0 0,0 0 0,0 0 0,0 0 0,0 0 0,0 1 0,0-1 0,0 0 0,0 0 0,0 0 0,0 0 0,0 0 0,0 0 0,0 0 0,0 1 0,0-1 0,0 0 0,0 0 0,0 0 0,0 0 0,0 0 0,0 0 0,0 0 0,-1 1 0,1-1 0,0 0 0,0 0 0,0 0 0,0 0 0,0 0 0,0 0 0,0 0 0,0 0 0,0 0 0,-1 0 0,1 0 0,0 0 0,0 0 0,0 0 0,0 0 0,0 0 0,0 0 0,0 1 0,-1-1 0,1 0 0,0-1 0,0 1 0,0 0 0,-10-5 0,-8-10 0,13 8 0,0 1 0,1-1 0,0-1 0,0 1 0,0-1 0,1 1 0,0-1 0,0 0 0,-2-15 0,2 10 0,-1 0 0,-8-19 0,7 20 0,1-1 0,0 0 0,0 0 0,2 0 0,0-1 0,0 1 0,1-1 0,2-23 0,-1 19 0,0-1 0,-1 1 0,-7-34 0,3 32-341,1 0 0,2 0-1,-1-22 1,2 22-6485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35:49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24575,'5'-1'0,"-1"0"0,0 0 0,0 0 0,1 0 0,-1-1 0,0 0 0,-1 0 0,1 0 0,0 0 0,4-3 0,20-11 0,-18 12 0,1 1 0,-1 1 0,1 0 0,-1 0 0,22 0 0,-26 2 0,0 0 0,1 1 0,-1-1 0,0 1 0,0 1 0,1-1 0,-1 1 0,0 0 0,-1 0 0,1 1 0,7 4 0,-6-2 0,8 4 0,0 0 0,-2 1 0,1 1 0,-1 0 0,-1 1 0,0 0 0,0 1 0,12 18 0,-19-23 0,2 0 0,-1-1 0,1 0 0,0 0 0,9 7 0,-8-7 0,1 0 0,-1 1 0,12 14 0,18 25 0,-28-37 0,-1 1 0,-1 0 0,1 0 0,-2 1 0,1 0 0,6 16 0,-5-5 0,-3-9 0,-1 0 0,0 0 0,-1 1 0,4 24 0,4 32 0,-8-50 0,0 1 0,1 27 0,-4-17 0,-4 147 0,2-171 0,0-1 0,-1 0 0,0 0 0,0 0 0,-1 0 0,1 0 0,-2 0 0,1-1 0,-7 10 0,-5 5 0,-27 26 0,26-30 0,-22 31 0,31-39 0,0 1 0,-1-1 0,0 0 0,-1 0 0,0-1 0,0-1 0,-18 13 0,14-10-1365,3-1-5461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3:28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1 508 24575,'0'1'0,"0"0"0,1 0 0,-1 0 0,0 0 0,1 0 0,-1-1 0,1 1 0,-1 0 0,1 0 0,-1-1 0,1 1 0,-1 0 0,1-1 0,0 1 0,-1 0 0,1-1 0,0 1 0,0-1 0,0 1 0,-1-1 0,1 0 0,0 1 0,0-1 0,0 0 0,1 1 0,30 7 0,-17-5 0,-2 1 0,0 0 0,1-1 0,-1 0 0,1-1 0,0 0 0,-1-1 0,19-2 0,-25 1 0,0-1 0,0-1 0,0 1 0,0-1 0,0 0 0,0-1 0,-1 1 0,1-1 0,-1-1 0,0 1 0,0-1 0,0 0 0,0 0 0,-1-1 0,10-10 0,58-69 0,-58 70 0,27-19 0,-26 21 0,25-23 0,-30 22 0,1 1 0,0 1 0,1 0 0,0 1 0,27-16 0,-33 22 0,0-1 0,0 0 0,0-1 0,-1 1 0,0-1 0,9-12 0,-8 10 0,0 0 0,1 0 0,13-10 0,-6 8 0,-1 0 0,-1-1 0,0 0 0,0-2 0,-1 1 0,-1-1 0,12-17 0,-4 3-1365,-9 17-5461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3:3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1 383 24575,'0'2'0,"0"-1"0,1 1 0,-1-1 0,1 1 0,-1-1 0,1 1 0,-1-1 0,1 1 0,0-1 0,0 0 0,0 1 0,0-1 0,0 0 0,0 0 0,0 0 0,0 0 0,2 2 0,27 17 0,-15-11 0,-11-5 0,0 0 0,0 0 0,-1 0 0,1 0 0,-1 0 0,0 1 0,0 0 0,3 6 0,-3-5 0,0 0 0,1 0 0,0 0 0,9 9 0,-9-11 0,5 5 0,1 1 0,1-1 0,0-1 0,13 9 0,-20-15 0,0 0 0,1 0 0,-1 0 0,0-1 0,1 0 0,-1 0 0,0 0 0,1 0 0,-1-1 0,1 0 0,-1 0 0,1 0 0,0 0 0,-1-1 0,1 1 0,6-3 0,16-3 0,-21 5 0,0 0 0,0-1 0,0 1 0,0-1 0,0-1 0,0 1 0,-1-1 0,1 0 0,5-4 0,22-17 0,59-33 0,7-5 0,-54 25 0,-35 27 0,0 1 0,1 1 0,0 0 0,22-13 0,5 1 0,59-42 0,-59 35 0,49-24 0,-65 39 0,-1-2 0,25-19 0,-28 19 0,0 1 0,1 0 0,24-11 0,-34 20-273,-1 0 0,1 0 0,-1-1 0,7-6 0,-4 1-6553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07:43:3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0 289 24575,'8'19'0,"-1"-6"0,-3 2 0,1 0 0,1-1 0,1 0 0,-1 0 0,2 0 0,0-1 0,1 0 0,0-1 0,1 1 0,15 13 0,16 19 0,-30-32 0,1 0 0,21 19 0,-28-29 0,0 1 0,0-1 0,1 1 0,-1-1 0,1-1 0,0 1 0,-1-1 0,1 0 0,1-1 0,-1 1 0,7 0 0,-3-1-282,-1 0-1,1-1 0,0 0 1,0 0-1,-1-1 0,1 0 1,0-1-1,-1 0 0,0-1 1,1 0-1,-1 0 0,0-1 1,0 0-1,-1-1 0,1 1 1,-1-2-1,0 1 0,0-1 1,7-8-1,7-3 20,0 0 0,2 2 0,44-23 0,-26 16 184,13-16 2849,-43 29-1766,-1 0-1,2 1 1,22-12-1,-23 14-1003,0-1 0,0 0 0,-1-1 0,0 0 0,20-19 0,17-14 0,-20 26 0,-23 13 0,0 0 0,0-1 0,-1 1 0,1-1 0,4-4 0,81-66 0,-79 64 0,0 0 0,1 1 0,0 1 0,16-8 0,29-20 0,-30 17 253,-15 10-792,0-1-1,16-14 1,-18 11-6287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7171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72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G0" fmla="+- 12083 0 0"/>
                <a:gd name="G1" fmla="+- -3200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2083 -32000"/>
                <a:gd name="T13" fmla="*/ T12 w 64000"/>
                <a:gd name="T14" fmla="+- 0 -29632 -32000"/>
                <a:gd name="T15" fmla="*/ -29632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2083 -32000"/>
                <a:gd name="T21" fmla="*/ T20 w 64000"/>
                <a:gd name="T22" fmla="+- 0 29631 -32000"/>
                <a:gd name="T23" fmla="*/ 29631 h 64000"/>
                <a:gd name="T24" fmla="+- 0 12083 -32000"/>
                <a:gd name="T25" fmla="*/ T24 w 64000"/>
                <a:gd name="T26" fmla="+- 0 29631 -32000"/>
                <a:gd name="T27" fmla="*/ 29631 h 64000"/>
                <a:gd name="T28" fmla="+- 0 12082 -32000"/>
                <a:gd name="T29" fmla="*/ T28 w 64000"/>
                <a:gd name="T30" fmla="+- 0 29631 -32000"/>
                <a:gd name="T31" fmla="*/ 29631 h 64000"/>
                <a:gd name="T32" fmla="+- 0 12083 -32000"/>
                <a:gd name="T33" fmla="*/ T32 w 64000"/>
                <a:gd name="T34" fmla="+- 0 29632 -32000"/>
                <a:gd name="T35" fmla="*/ 29632 h 64000"/>
                <a:gd name="T36" fmla="+- 0 12083 -32000"/>
                <a:gd name="T37" fmla="*/ T36 w 64000"/>
                <a:gd name="T38" fmla="+- 0 -29632 -32000"/>
                <a:gd name="T39" fmla="*/ -29632 h 64000"/>
                <a:gd name="T40" fmla="+- 0 12082 -32000"/>
                <a:gd name="T41" fmla="*/ T40 w 64000"/>
                <a:gd name="T42" fmla="+- 0 -29632 -32000"/>
                <a:gd name="T43" fmla="*/ -29632 h 64000"/>
                <a:gd name="T44" fmla="+- 0 12083 -32000"/>
                <a:gd name="T45" fmla="*/ T44 w 64000"/>
                <a:gd name="T46" fmla="+- 0 -29632 -32000"/>
                <a:gd name="T47" fmla="*/ -29632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73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G0" fmla="+- 18994 0 0"/>
                <a:gd name="G1" fmla="+- -30013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994 -32000"/>
                <a:gd name="T13" fmla="*/ T12 w 64000"/>
                <a:gd name="T14" fmla="+- 0 -25754 -32000"/>
                <a:gd name="T15" fmla="*/ -257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994 -32000"/>
                <a:gd name="T21" fmla="*/ T20 w 64000"/>
                <a:gd name="T22" fmla="+- 0 25753 -32000"/>
                <a:gd name="T23" fmla="*/ 25753 h 64000"/>
                <a:gd name="T24" fmla="+- 0 18994 -32000"/>
                <a:gd name="T25" fmla="*/ T24 w 64000"/>
                <a:gd name="T26" fmla="+- 0 25753 -32000"/>
                <a:gd name="T27" fmla="*/ 25753 h 64000"/>
                <a:gd name="T28" fmla="+- 0 18993 -32000"/>
                <a:gd name="T29" fmla="*/ T28 w 64000"/>
                <a:gd name="T30" fmla="+- 0 25753 -32000"/>
                <a:gd name="T31" fmla="*/ 25753 h 64000"/>
                <a:gd name="T32" fmla="+- 0 18994 -32000"/>
                <a:gd name="T33" fmla="*/ T32 w 64000"/>
                <a:gd name="T34" fmla="+- 0 25754 -32000"/>
                <a:gd name="T35" fmla="*/ 25754 h 64000"/>
                <a:gd name="T36" fmla="+- 0 18994 -32000"/>
                <a:gd name="T37" fmla="*/ T36 w 64000"/>
                <a:gd name="T38" fmla="+- 0 -25754 -32000"/>
                <a:gd name="T39" fmla="*/ -25754 h 64000"/>
                <a:gd name="T40" fmla="+- 0 18993 -32000"/>
                <a:gd name="T41" fmla="*/ T40 w 64000"/>
                <a:gd name="T42" fmla="+- 0 -25754 -32000"/>
                <a:gd name="T43" fmla="*/ -25754 h 64000"/>
                <a:gd name="T44" fmla="+- 0 18994 -32000"/>
                <a:gd name="T45" fmla="*/ T44 w 64000"/>
                <a:gd name="T46" fmla="+- 0 -25754 -32000"/>
                <a:gd name="T47" fmla="*/ -257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CD5C303-2D65-4D22-81D0-C6A8E096629E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3242A2-AF9D-417F-A4C7-683CACEDA90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222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DC0AB3-6592-44CE-BBE4-C587277EA53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196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FAC01-E3E6-437C-BCC1-F50592D4A0E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519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C31F7F-594A-42E0-9B68-801024A8905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150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95835E-346F-4551-9000-CF1E73F54ECF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4037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5B467-7D83-487A-8560-1680BC202FB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86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CD998-4539-44BC-B208-5DE11C54A75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418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1F4ACB-160E-4D86-9ADA-AFA289D6D1C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249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47D596-B2B5-4C60-8655-9CF058B9840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2747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450565-E9CE-45C6-9912-9E397A92C3F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922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G0" fmla="+- 18296 0 0"/>
                <a:gd name="G1" fmla="+- -30880 0 0"/>
                <a:gd name="G2" fmla="+- 31512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296 -32000"/>
                <a:gd name="T13" fmla="*/ T12 w 64000"/>
                <a:gd name="T14" fmla="+- 0 -26254 -32000"/>
                <a:gd name="T15" fmla="*/ -262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296 -32000"/>
                <a:gd name="T21" fmla="*/ T20 w 64000"/>
                <a:gd name="T22" fmla="+- 0 26253 -32000"/>
                <a:gd name="T23" fmla="*/ 26253 h 64000"/>
                <a:gd name="T24" fmla="+- 0 18296 -32000"/>
                <a:gd name="T25" fmla="*/ T24 w 64000"/>
                <a:gd name="T26" fmla="+- 0 26253 -32000"/>
                <a:gd name="T27" fmla="*/ 26253 h 64000"/>
                <a:gd name="T28" fmla="+- 0 18295 -32000"/>
                <a:gd name="T29" fmla="*/ T28 w 64000"/>
                <a:gd name="T30" fmla="+- 0 26253 -32000"/>
                <a:gd name="T31" fmla="*/ 26253 h 64000"/>
                <a:gd name="T32" fmla="+- 0 18296 -32000"/>
                <a:gd name="T33" fmla="*/ T32 w 64000"/>
                <a:gd name="T34" fmla="+- 0 26254 -32000"/>
                <a:gd name="T35" fmla="*/ 26254 h 64000"/>
                <a:gd name="T36" fmla="+- 0 18296 -32000"/>
                <a:gd name="T37" fmla="*/ T36 w 64000"/>
                <a:gd name="T38" fmla="+- 0 -26254 -32000"/>
                <a:gd name="T39" fmla="*/ -26254 h 64000"/>
                <a:gd name="T40" fmla="+- 0 18295 -32000"/>
                <a:gd name="T41" fmla="*/ T40 w 64000"/>
                <a:gd name="T42" fmla="+- 0 -26254 -32000"/>
                <a:gd name="T43" fmla="*/ -26254 h 64000"/>
                <a:gd name="T44" fmla="+- 0 18296 -32000"/>
                <a:gd name="T45" fmla="*/ T44 w 64000"/>
                <a:gd name="T46" fmla="+- 0 -26254 -32000"/>
                <a:gd name="T47" fmla="*/ -262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148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G0" fmla="+- 18077 0 0"/>
                <a:gd name="G1" fmla="+- -3088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077 -32000"/>
                <a:gd name="T13" fmla="*/ T12 w 64000"/>
                <a:gd name="T14" fmla="+- 0 -26405 -32000"/>
                <a:gd name="T15" fmla="*/ -26405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077 -32000"/>
                <a:gd name="T21" fmla="*/ T20 w 64000"/>
                <a:gd name="T22" fmla="+- 0 26404 -32000"/>
                <a:gd name="T23" fmla="*/ 26404 h 64000"/>
                <a:gd name="T24" fmla="+- 0 18077 -32000"/>
                <a:gd name="T25" fmla="*/ T24 w 64000"/>
                <a:gd name="T26" fmla="+- 0 26404 -32000"/>
                <a:gd name="T27" fmla="*/ 26404 h 64000"/>
                <a:gd name="T28" fmla="+- 0 18076 -32000"/>
                <a:gd name="T29" fmla="*/ T28 w 64000"/>
                <a:gd name="T30" fmla="+- 0 26404 -32000"/>
                <a:gd name="T31" fmla="*/ 26404 h 64000"/>
                <a:gd name="T32" fmla="+- 0 18077 -32000"/>
                <a:gd name="T33" fmla="*/ T32 w 64000"/>
                <a:gd name="T34" fmla="+- 0 26405 -32000"/>
                <a:gd name="T35" fmla="*/ 26405 h 64000"/>
                <a:gd name="T36" fmla="+- 0 18077 -32000"/>
                <a:gd name="T37" fmla="*/ T36 w 64000"/>
                <a:gd name="T38" fmla="+- 0 -26405 -32000"/>
                <a:gd name="T39" fmla="*/ -26405 h 64000"/>
                <a:gd name="T40" fmla="+- 0 18076 -32000"/>
                <a:gd name="T41" fmla="*/ T40 w 64000"/>
                <a:gd name="T42" fmla="+- 0 -26405 -32000"/>
                <a:gd name="T43" fmla="*/ -26405 h 64000"/>
                <a:gd name="T44" fmla="+- 0 18077 -32000"/>
                <a:gd name="T45" fmla="*/ T44 w 64000"/>
                <a:gd name="T46" fmla="+- 0 -26405 -32000"/>
                <a:gd name="T47" fmla="*/ -26405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en-US">
                <a:latin typeface="Arial" panose="020B0604020202020204" pitchFamily="34" charset="0"/>
              </a:endParaRPr>
            </a:p>
          </p:txBody>
        </p:sp>
        <p:sp>
          <p:nvSpPr>
            <p:cNvPr id="6149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endParaRPr lang="en-US" altLang="zh-TW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/>
            </a:lvl1pPr>
          </a:lstStyle>
          <a:p>
            <a:endParaRPr lang="en-US" altLang="zh-TW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86B7D561-6480-4000-BDA3-170AB805735E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¡"/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¡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¡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w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4.xml"/><Relationship Id="rId2" Type="http://schemas.openxmlformats.org/officeDocument/2006/relationships/image" Target="../media/image330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5" Type="http://schemas.openxmlformats.org/officeDocument/2006/relationships/customXml" Target="../ink/ink215.xml"/><Relationship Id="rId4" Type="http://schemas.openxmlformats.org/officeDocument/2006/relationships/image" Target="../media/image34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3" Type="http://schemas.openxmlformats.org/officeDocument/2006/relationships/image" Target="../media/image331.wmf"/><Relationship Id="rId7" Type="http://schemas.openxmlformats.org/officeDocument/2006/relationships/image" Target="../media/image333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9.bin"/><Relationship Id="rId5" Type="http://schemas.openxmlformats.org/officeDocument/2006/relationships/image" Target="../media/image332.wmf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334.w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w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wm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wm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wmf"/><Relationship Id="rId2" Type="http://schemas.openxmlformats.org/officeDocument/2006/relationships/image" Target="../media/image338.w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1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wm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3" Type="http://schemas.openxmlformats.org/officeDocument/2006/relationships/image" Target="../media/image344.wmf"/><Relationship Id="rId7" Type="http://schemas.openxmlformats.org/officeDocument/2006/relationships/image" Target="../media/image319.wmf"/><Relationship Id="rId2" Type="http://schemas.openxmlformats.org/officeDocument/2006/relationships/oleObject" Target="../embeddings/oleObject1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321.wmf"/><Relationship Id="rId5" Type="http://schemas.openxmlformats.org/officeDocument/2006/relationships/image" Target="../media/image318.wmf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320.w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wm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wmf"/><Relationship Id="rId2" Type="http://schemas.openxmlformats.org/officeDocument/2006/relationships/oleObject" Target="../embeddings/oleObject13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8.wmf"/><Relationship Id="rId4" Type="http://schemas.openxmlformats.org/officeDocument/2006/relationships/oleObject" Target="../embeddings/oleObject137.bin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wmf"/><Relationship Id="rId7" Type="http://schemas.openxmlformats.org/officeDocument/2006/relationships/image" Target="../media/image361.png"/><Relationship Id="rId2" Type="http://schemas.openxmlformats.org/officeDocument/2006/relationships/oleObject" Target="../embeddings/oleObject138.bin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6.xml"/><Relationship Id="rId5" Type="http://schemas.openxmlformats.org/officeDocument/2006/relationships/image" Target="../media/image351.wmf"/><Relationship Id="rId4" Type="http://schemas.openxmlformats.org/officeDocument/2006/relationships/oleObject" Target="../embeddings/oleObject139.bin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wmf"/><Relationship Id="rId2" Type="http://schemas.openxmlformats.org/officeDocument/2006/relationships/oleObject" Target="../embeddings/oleObject14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wmf"/><Relationship Id="rId4" Type="http://schemas.openxmlformats.org/officeDocument/2006/relationships/oleObject" Target="../embeddings/oleObject14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9.bin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wmf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wmf"/><Relationship Id="rId2" Type="http://schemas.openxmlformats.org/officeDocument/2006/relationships/oleObject" Target="../embeddings/oleObject14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9.wmf"/><Relationship Id="rId4" Type="http://schemas.openxmlformats.org/officeDocument/2006/relationships/oleObject" Target="../embeddings/oleObject143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wmf"/><Relationship Id="rId7" Type="http://schemas.openxmlformats.org/officeDocument/2006/relationships/image" Target="../media/image362.wmf"/><Relationship Id="rId2" Type="http://schemas.openxmlformats.org/officeDocument/2006/relationships/oleObject" Target="../embeddings/oleObject14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6.bin"/><Relationship Id="rId5" Type="http://schemas.openxmlformats.org/officeDocument/2006/relationships/image" Target="../media/image361.wmf"/><Relationship Id="rId4" Type="http://schemas.openxmlformats.org/officeDocument/2006/relationships/oleObject" Target="../embeddings/oleObject145.bin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wmf"/><Relationship Id="rId2" Type="http://schemas.openxmlformats.org/officeDocument/2006/relationships/oleObject" Target="../embeddings/oleObject14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wmf"/><Relationship Id="rId4" Type="http://schemas.openxmlformats.org/officeDocument/2006/relationships/oleObject" Target="../embeddings/oleObject148.bin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wmf"/><Relationship Id="rId7" Type="http://schemas.openxmlformats.org/officeDocument/2006/relationships/image" Target="../media/image367.wmf"/><Relationship Id="rId2" Type="http://schemas.openxmlformats.org/officeDocument/2006/relationships/oleObject" Target="../embeddings/oleObject14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1.bin"/><Relationship Id="rId5" Type="http://schemas.openxmlformats.org/officeDocument/2006/relationships/image" Target="../media/image366.wmf"/><Relationship Id="rId4" Type="http://schemas.openxmlformats.org/officeDocument/2006/relationships/oleObject" Target="../embeddings/oleObject150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wmf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wmf"/><Relationship Id="rId2" Type="http://schemas.openxmlformats.org/officeDocument/2006/relationships/oleObject" Target="../embeddings/oleObject15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wmf"/><Relationship Id="rId4" Type="http://schemas.openxmlformats.org/officeDocument/2006/relationships/oleObject" Target="../embeddings/oleObject153.bin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7.bin"/><Relationship Id="rId3" Type="http://schemas.openxmlformats.org/officeDocument/2006/relationships/image" Target="../media/image372.wmf"/><Relationship Id="rId7" Type="http://schemas.openxmlformats.org/officeDocument/2006/relationships/image" Target="../media/image374.wmf"/><Relationship Id="rId2" Type="http://schemas.openxmlformats.org/officeDocument/2006/relationships/oleObject" Target="../embeddings/oleObject15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6.bin"/><Relationship Id="rId5" Type="http://schemas.openxmlformats.org/officeDocument/2006/relationships/image" Target="../media/image373.wmf"/><Relationship Id="rId4" Type="http://schemas.openxmlformats.org/officeDocument/2006/relationships/oleObject" Target="../embeddings/oleObject155.bin"/><Relationship Id="rId9" Type="http://schemas.openxmlformats.org/officeDocument/2006/relationships/image" Target="../media/image37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1.bin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wmf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wmf"/><Relationship Id="rId7" Type="http://schemas.openxmlformats.org/officeDocument/2006/relationships/image" Target="../media/image379.wmf"/><Relationship Id="rId2" Type="http://schemas.openxmlformats.org/officeDocument/2006/relationships/oleObject" Target="../embeddings/oleObject15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0.bin"/><Relationship Id="rId5" Type="http://schemas.openxmlformats.org/officeDocument/2006/relationships/image" Target="../media/image378.wmf"/><Relationship Id="rId4" Type="http://schemas.openxmlformats.org/officeDocument/2006/relationships/oleObject" Target="../embeddings/oleObject159.bin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wmf"/><Relationship Id="rId2" Type="http://schemas.openxmlformats.org/officeDocument/2006/relationships/oleObject" Target="../embeddings/oleObject16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wmf"/><Relationship Id="rId4" Type="http://schemas.openxmlformats.org/officeDocument/2006/relationships/oleObject" Target="../embeddings/oleObject162.bin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wmf"/><Relationship Id="rId2" Type="http://schemas.openxmlformats.org/officeDocument/2006/relationships/oleObject" Target="../embeddings/oleObject16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wmf"/><Relationship Id="rId4" Type="http://schemas.openxmlformats.org/officeDocument/2006/relationships/oleObject" Target="../embeddings/oleObject164.bin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3" Type="http://schemas.openxmlformats.org/officeDocument/2006/relationships/image" Target="../media/image384.wmf"/><Relationship Id="rId7" Type="http://schemas.openxmlformats.org/officeDocument/2006/relationships/image" Target="../media/image386.wmf"/><Relationship Id="rId2" Type="http://schemas.openxmlformats.org/officeDocument/2006/relationships/oleObject" Target="../embeddings/oleObject16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7.bin"/><Relationship Id="rId5" Type="http://schemas.openxmlformats.org/officeDocument/2006/relationships/image" Target="../media/image385.wmf"/><Relationship Id="rId10" Type="http://schemas.openxmlformats.org/officeDocument/2006/relationships/image" Target="../media/image388.wmf"/><Relationship Id="rId4" Type="http://schemas.openxmlformats.org/officeDocument/2006/relationships/oleObject" Target="../embeddings/oleObject166.bin"/><Relationship Id="rId9" Type="http://schemas.openxmlformats.org/officeDocument/2006/relationships/image" Target="../media/image387.w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wmf"/><Relationship Id="rId7" Type="http://schemas.openxmlformats.org/officeDocument/2006/relationships/image" Target="../media/image392.png"/><Relationship Id="rId2" Type="http://schemas.openxmlformats.org/officeDocument/2006/relationships/oleObject" Target="../embeddings/oleObject169.bin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7.xml"/><Relationship Id="rId5" Type="http://schemas.openxmlformats.org/officeDocument/2006/relationships/image" Target="../media/image391.wmf"/><Relationship Id="rId4" Type="http://schemas.openxmlformats.org/officeDocument/2006/relationships/image" Target="../media/image390.w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wmf"/><Relationship Id="rId2" Type="http://schemas.openxmlformats.org/officeDocument/2006/relationships/image" Target="../media/image393.wmf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image" Target="../media/image39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w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wmf"/><Relationship Id="rId2" Type="http://schemas.openxmlformats.org/officeDocument/2006/relationships/image" Target="../media/image397.w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wmf"/><Relationship Id="rId7" Type="http://schemas.openxmlformats.org/officeDocument/2006/relationships/image" Target="../media/image401.wmf"/><Relationship Id="rId2" Type="http://schemas.openxmlformats.org/officeDocument/2006/relationships/oleObject" Target="../embeddings/oleObject17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3.bin"/><Relationship Id="rId5" Type="http://schemas.openxmlformats.org/officeDocument/2006/relationships/image" Target="../media/image400.wmf"/><Relationship Id="rId4" Type="http://schemas.openxmlformats.org/officeDocument/2006/relationships/oleObject" Target="../embeddings/oleObject172.bin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wmf"/><Relationship Id="rId2" Type="http://schemas.openxmlformats.org/officeDocument/2006/relationships/oleObject" Target="../embeddings/oleObject174.bin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wmf"/><Relationship Id="rId2" Type="http://schemas.openxmlformats.org/officeDocument/2006/relationships/oleObject" Target="../embeddings/oleObject175.bin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0.xml"/><Relationship Id="rId13" Type="http://schemas.openxmlformats.org/officeDocument/2006/relationships/image" Target="../media/image410.png"/><Relationship Id="rId3" Type="http://schemas.openxmlformats.org/officeDocument/2006/relationships/image" Target="../media/image405.wmf"/><Relationship Id="rId7" Type="http://schemas.openxmlformats.org/officeDocument/2006/relationships/image" Target="../media/image407.png"/><Relationship Id="rId12" Type="http://schemas.openxmlformats.org/officeDocument/2006/relationships/customXml" Target="../ink/ink222.xml"/><Relationship Id="rId2" Type="http://schemas.openxmlformats.org/officeDocument/2006/relationships/image" Target="../media/image404.w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9.xml"/><Relationship Id="rId11" Type="http://schemas.openxmlformats.org/officeDocument/2006/relationships/image" Target="../media/image409.png"/><Relationship Id="rId5" Type="http://schemas.openxmlformats.org/officeDocument/2006/relationships/image" Target="../media/image406.png"/><Relationship Id="rId10" Type="http://schemas.openxmlformats.org/officeDocument/2006/relationships/customXml" Target="../ink/ink221.xml"/><Relationship Id="rId4" Type="http://schemas.openxmlformats.org/officeDocument/2006/relationships/customXml" Target="../ink/ink218.xml"/><Relationship Id="rId9" Type="http://schemas.openxmlformats.org/officeDocument/2006/relationships/image" Target="../media/image40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2" Type="http://schemas.openxmlformats.org/officeDocument/2006/relationships/image" Target="../media/image411.w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4.xml"/><Relationship Id="rId5" Type="http://schemas.openxmlformats.org/officeDocument/2006/relationships/image" Target="../media/image413.png"/><Relationship Id="rId4" Type="http://schemas.openxmlformats.org/officeDocument/2006/relationships/customXml" Target="../ink/ink22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wmf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wmf"/><Relationship Id="rId2" Type="http://schemas.openxmlformats.org/officeDocument/2006/relationships/oleObject" Target="../embeddings/oleObject176.bin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wmf"/><Relationship Id="rId2" Type="http://schemas.openxmlformats.org/officeDocument/2006/relationships/oleObject" Target="../embeddings/oleObject177.bin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wmf"/><Relationship Id="rId2" Type="http://schemas.openxmlformats.org/officeDocument/2006/relationships/oleObject" Target="../embeddings/oleObject178.bin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wmf"/><Relationship Id="rId2" Type="http://schemas.openxmlformats.org/officeDocument/2006/relationships/oleObject" Target="../embeddings/oleObject17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wmf"/><Relationship Id="rId4" Type="http://schemas.openxmlformats.org/officeDocument/2006/relationships/oleObject" Target="../embeddings/oleObject18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43.png"/><Relationship Id="rId18" Type="http://schemas.openxmlformats.org/officeDocument/2006/relationships/customXml" Target="../ink/ink16.xml"/><Relationship Id="rId3" Type="http://schemas.openxmlformats.org/officeDocument/2006/relationships/image" Target="../media/image28.wmf"/><Relationship Id="rId21" Type="http://schemas.openxmlformats.org/officeDocument/2006/relationships/image" Target="../media/image47.png"/><Relationship Id="rId7" Type="http://schemas.openxmlformats.org/officeDocument/2006/relationships/image" Target="../media/image30.wmf"/><Relationship Id="rId12" Type="http://schemas.openxmlformats.org/officeDocument/2006/relationships/customXml" Target="../ink/ink13.xml"/><Relationship Id="rId17" Type="http://schemas.openxmlformats.org/officeDocument/2006/relationships/image" Target="../media/image45.png"/><Relationship Id="rId2" Type="http://schemas.openxmlformats.org/officeDocument/2006/relationships/oleObject" Target="../embeddings/oleObject22.bin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42.png"/><Relationship Id="rId5" Type="http://schemas.openxmlformats.org/officeDocument/2006/relationships/image" Target="../media/image29.wmf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10" Type="http://schemas.openxmlformats.org/officeDocument/2006/relationships/customXml" Target="../ink/ink12.xml"/><Relationship Id="rId19" Type="http://schemas.openxmlformats.org/officeDocument/2006/relationships/image" Target="../media/image46.png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1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wmf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wmf"/><Relationship Id="rId2" Type="http://schemas.openxmlformats.org/officeDocument/2006/relationships/oleObject" Target="../embeddings/oleObject181.bin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wmf"/><Relationship Id="rId2" Type="http://schemas.openxmlformats.org/officeDocument/2006/relationships/oleObject" Target="../embeddings/oleObject18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5.wmf"/><Relationship Id="rId4" Type="http://schemas.openxmlformats.org/officeDocument/2006/relationships/oleObject" Target="../embeddings/oleObject183.bin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wmf"/><Relationship Id="rId2" Type="http://schemas.openxmlformats.org/officeDocument/2006/relationships/oleObject" Target="../embeddings/oleObject18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5.wmf"/><Relationship Id="rId4" Type="http://schemas.openxmlformats.org/officeDocument/2006/relationships/oleObject" Target="../embeddings/oleObject185.bin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wmf"/><Relationship Id="rId7" Type="http://schemas.openxmlformats.org/officeDocument/2006/relationships/image" Target="../media/image429.wmf"/><Relationship Id="rId2" Type="http://schemas.openxmlformats.org/officeDocument/2006/relationships/oleObject" Target="../embeddings/oleObject18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8.bin"/><Relationship Id="rId5" Type="http://schemas.openxmlformats.org/officeDocument/2006/relationships/image" Target="../media/image428.wmf"/><Relationship Id="rId4" Type="http://schemas.openxmlformats.org/officeDocument/2006/relationships/oleObject" Target="../embeddings/oleObject187.bin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2.bin"/><Relationship Id="rId3" Type="http://schemas.openxmlformats.org/officeDocument/2006/relationships/image" Target="../media/image430.wmf"/><Relationship Id="rId7" Type="http://schemas.openxmlformats.org/officeDocument/2006/relationships/image" Target="../media/image432.wmf"/><Relationship Id="rId2" Type="http://schemas.openxmlformats.org/officeDocument/2006/relationships/oleObject" Target="../embeddings/oleObject1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1.bin"/><Relationship Id="rId5" Type="http://schemas.openxmlformats.org/officeDocument/2006/relationships/image" Target="../media/image431.wmf"/><Relationship Id="rId4" Type="http://schemas.openxmlformats.org/officeDocument/2006/relationships/oleObject" Target="../embeddings/oleObject190.bin"/><Relationship Id="rId9" Type="http://schemas.openxmlformats.org/officeDocument/2006/relationships/image" Target="../media/image433.w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wmf"/><Relationship Id="rId2" Type="http://schemas.openxmlformats.org/officeDocument/2006/relationships/image" Target="../media/image434.wmf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6.bin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9.bin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9" Type="http://schemas.openxmlformats.org/officeDocument/2006/relationships/image" Target="../media/image73.png"/><Relationship Id="rId21" Type="http://schemas.openxmlformats.org/officeDocument/2006/relationships/image" Target="../media/image64.png"/><Relationship Id="rId34" Type="http://schemas.openxmlformats.org/officeDocument/2006/relationships/customXml" Target="../ink/ink34.xml"/><Relationship Id="rId42" Type="http://schemas.openxmlformats.org/officeDocument/2006/relationships/customXml" Target="../ink/ink38.xml"/><Relationship Id="rId47" Type="http://schemas.openxmlformats.org/officeDocument/2006/relationships/image" Target="../media/image77.png"/><Relationship Id="rId50" Type="http://schemas.openxmlformats.org/officeDocument/2006/relationships/customXml" Target="../ink/ink42.xml"/><Relationship Id="rId7" Type="http://schemas.openxmlformats.org/officeDocument/2006/relationships/image" Target="../media/image57.png"/><Relationship Id="rId2" Type="http://schemas.openxmlformats.org/officeDocument/2006/relationships/image" Target="../media/image36.wmf"/><Relationship Id="rId16" Type="http://schemas.openxmlformats.org/officeDocument/2006/relationships/customXml" Target="../ink/ink25.xml"/><Relationship Id="rId29" Type="http://schemas.openxmlformats.org/officeDocument/2006/relationships/image" Target="../media/image68.png"/><Relationship Id="rId11" Type="http://schemas.openxmlformats.org/officeDocument/2006/relationships/image" Target="../media/image59.png"/><Relationship Id="rId24" Type="http://schemas.openxmlformats.org/officeDocument/2006/relationships/customXml" Target="../ink/ink29.xml"/><Relationship Id="rId32" Type="http://schemas.openxmlformats.org/officeDocument/2006/relationships/customXml" Target="../ink/ink33.xml"/><Relationship Id="rId37" Type="http://schemas.openxmlformats.org/officeDocument/2006/relationships/image" Target="../media/image72.png"/><Relationship Id="rId40" Type="http://schemas.openxmlformats.org/officeDocument/2006/relationships/customXml" Target="../ink/ink37.xml"/><Relationship Id="rId45" Type="http://schemas.openxmlformats.org/officeDocument/2006/relationships/image" Target="../media/image76.png"/><Relationship Id="rId53" Type="http://schemas.openxmlformats.org/officeDocument/2006/relationships/image" Target="../media/image80.png"/><Relationship Id="rId5" Type="http://schemas.openxmlformats.org/officeDocument/2006/relationships/image" Target="../media/image56.png"/><Relationship Id="rId10" Type="http://schemas.openxmlformats.org/officeDocument/2006/relationships/customXml" Target="../ink/ink22.xml"/><Relationship Id="rId19" Type="http://schemas.openxmlformats.org/officeDocument/2006/relationships/image" Target="../media/image63.png"/><Relationship Id="rId31" Type="http://schemas.openxmlformats.org/officeDocument/2006/relationships/image" Target="../media/image69.png"/><Relationship Id="rId44" Type="http://schemas.openxmlformats.org/officeDocument/2006/relationships/customXml" Target="../ink/ink39.xml"/><Relationship Id="rId52" Type="http://schemas.openxmlformats.org/officeDocument/2006/relationships/customXml" Target="../ink/ink43.xml"/><Relationship Id="rId4" Type="http://schemas.openxmlformats.org/officeDocument/2006/relationships/customXml" Target="../ink/ink19.xml"/><Relationship Id="rId9" Type="http://schemas.openxmlformats.org/officeDocument/2006/relationships/image" Target="../media/image58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67.png"/><Relationship Id="rId30" Type="http://schemas.openxmlformats.org/officeDocument/2006/relationships/customXml" Target="../ink/ink32.xml"/><Relationship Id="rId35" Type="http://schemas.openxmlformats.org/officeDocument/2006/relationships/image" Target="../media/image71.png"/><Relationship Id="rId43" Type="http://schemas.openxmlformats.org/officeDocument/2006/relationships/image" Target="../media/image75.png"/><Relationship Id="rId48" Type="http://schemas.openxmlformats.org/officeDocument/2006/relationships/customXml" Target="../ink/ink41.xml"/><Relationship Id="rId8" Type="http://schemas.openxmlformats.org/officeDocument/2006/relationships/customXml" Target="../ink/ink21.xml"/><Relationship Id="rId51" Type="http://schemas.openxmlformats.org/officeDocument/2006/relationships/image" Target="../media/image79.png"/><Relationship Id="rId3" Type="http://schemas.openxmlformats.org/officeDocument/2006/relationships/image" Target="../media/image37.wmf"/><Relationship Id="rId12" Type="http://schemas.openxmlformats.org/officeDocument/2006/relationships/customXml" Target="../ink/ink23.xml"/><Relationship Id="rId17" Type="http://schemas.openxmlformats.org/officeDocument/2006/relationships/image" Target="../media/image62.png"/><Relationship Id="rId25" Type="http://schemas.openxmlformats.org/officeDocument/2006/relationships/image" Target="../media/image66.png"/><Relationship Id="rId33" Type="http://schemas.openxmlformats.org/officeDocument/2006/relationships/image" Target="../media/image70.png"/><Relationship Id="rId38" Type="http://schemas.openxmlformats.org/officeDocument/2006/relationships/customXml" Target="../ink/ink36.xml"/><Relationship Id="rId46" Type="http://schemas.openxmlformats.org/officeDocument/2006/relationships/customXml" Target="../ink/ink40.xml"/><Relationship Id="rId20" Type="http://schemas.openxmlformats.org/officeDocument/2006/relationships/customXml" Target="../ink/ink27.xml"/><Relationship Id="rId41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5" Type="http://schemas.openxmlformats.org/officeDocument/2006/relationships/image" Target="../media/image61.png"/><Relationship Id="rId23" Type="http://schemas.openxmlformats.org/officeDocument/2006/relationships/image" Target="../media/image65.png"/><Relationship Id="rId28" Type="http://schemas.openxmlformats.org/officeDocument/2006/relationships/customXml" Target="../ink/ink31.xml"/><Relationship Id="rId36" Type="http://schemas.openxmlformats.org/officeDocument/2006/relationships/customXml" Target="../ink/ink35.xml"/><Relationship Id="rId4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9" Type="http://schemas.openxmlformats.org/officeDocument/2006/relationships/image" Target="../media/image99.png"/><Relationship Id="rId21" Type="http://schemas.openxmlformats.org/officeDocument/2006/relationships/image" Target="../media/image90.png"/><Relationship Id="rId34" Type="http://schemas.openxmlformats.org/officeDocument/2006/relationships/customXml" Target="../ink/ink59.xml"/><Relationship Id="rId42" Type="http://schemas.openxmlformats.org/officeDocument/2006/relationships/customXml" Target="../ink/ink63.xml"/><Relationship Id="rId7" Type="http://schemas.openxmlformats.org/officeDocument/2006/relationships/image" Target="../media/image83.png"/><Relationship Id="rId2" Type="http://schemas.openxmlformats.org/officeDocument/2006/relationships/oleObject" Target="../embeddings/oleObject30.bin"/><Relationship Id="rId16" Type="http://schemas.openxmlformats.org/officeDocument/2006/relationships/customXml" Target="../ink/ink50.xml"/><Relationship Id="rId20" Type="http://schemas.openxmlformats.org/officeDocument/2006/relationships/customXml" Target="../ink/ink52.xml"/><Relationship Id="rId29" Type="http://schemas.openxmlformats.org/officeDocument/2006/relationships/image" Target="../media/image94.png"/><Relationship Id="rId41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85.png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37" Type="http://schemas.openxmlformats.org/officeDocument/2006/relationships/image" Target="../media/image98.png"/><Relationship Id="rId40" Type="http://schemas.openxmlformats.org/officeDocument/2006/relationships/customXml" Target="../ink/ink62.xml"/><Relationship Id="rId5" Type="http://schemas.openxmlformats.org/officeDocument/2006/relationships/image" Target="../media/image82.png"/><Relationship Id="rId15" Type="http://schemas.openxmlformats.org/officeDocument/2006/relationships/image" Target="../media/image87.png"/><Relationship Id="rId23" Type="http://schemas.openxmlformats.org/officeDocument/2006/relationships/image" Target="../media/image91.png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10" Type="http://schemas.openxmlformats.org/officeDocument/2006/relationships/customXml" Target="../ink/ink47.xml"/><Relationship Id="rId19" Type="http://schemas.openxmlformats.org/officeDocument/2006/relationships/image" Target="../media/image89.png"/><Relationship Id="rId31" Type="http://schemas.openxmlformats.org/officeDocument/2006/relationships/image" Target="../media/image95.png"/><Relationship Id="rId4" Type="http://schemas.openxmlformats.org/officeDocument/2006/relationships/customXml" Target="../ink/ink44.xml"/><Relationship Id="rId9" Type="http://schemas.openxmlformats.org/officeDocument/2006/relationships/image" Target="../media/image84.png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93.png"/><Relationship Id="rId30" Type="http://schemas.openxmlformats.org/officeDocument/2006/relationships/customXml" Target="../ink/ink57.xml"/><Relationship Id="rId35" Type="http://schemas.openxmlformats.org/officeDocument/2006/relationships/image" Target="../media/image97.png"/><Relationship Id="rId43" Type="http://schemas.openxmlformats.org/officeDocument/2006/relationships/image" Target="../media/image101.png"/><Relationship Id="rId8" Type="http://schemas.openxmlformats.org/officeDocument/2006/relationships/customXml" Target="../ink/ink46.xml"/><Relationship Id="rId3" Type="http://schemas.openxmlformats.org/officeDocument/2006/relationships/image" Target="../media/image38.wmf"/><Relationship Id="rId12" Type="http://schemas.openxmlformats.org/officeDocument/2006/relationships/customXml" Target="../ink/ink48.xml"/><Relationship Id="rId17" Type="http://schemas.openxmlformats.org/officeDocument/2006/relationships/image" Target="../media/image88.png"/><Relationship Id="rId25" Type="http://schemas.openxmlformats.org/officeDocument/2006/relationships/image" Target="../media/image92.png"/><Relationship Id="rId33" Type="http://schemas.openxmlformats.org/officeDocument/2006/relationships/image" Target="../media/image96.png"/><Relationship Id="rId38" Type="http://schemas.openxmlformats.org/officeDocument/2006/relationships/customXml" Target="../ink/ink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8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1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4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4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6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4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4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customXml" Target="../ink/ink69.xml"/><Relationship Id="rId3" Type="http://schemas.openxmlformats.org/officeDocument/2006/relationships/customXml" Target="../ink/ink64.xml"/><Relationship Id="rId7" Type="http://schemas.openxmlformats.org/officeDocument/2006/relationships/customXml" Target="../ink/ink66.xml"/><Relationship Id="rId12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customXml" Target="../ink/ink68.xml"/><Relationship Id="rId5" Type="http://schemas.openxmlformats.org/officeDocument/2006/relationships/customXml" Target="../ink/ink65.xml"/><Relationship Id="rId10" Type="http://schemas.openxmlformats.org/officeDocument/2006/relationships/image" Target="../media/image106.png"/><Relationship Id="rId4" Type="http://schemas.openxmlformats.org/officeDocument/2006/relationships/image" Target="../media/image103.png"/><Relationship Id="rId9" Type="http://schemas.openxmlformats.org/officeDocument/2006/relationships/customXml" Target="../ink/ink67.xml"/><Relationship Id="rId1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7" Type="http://schemas.openxmlformats.org/officeDocument/2006/relationships/image" Target="../media/image112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5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5.xml"/><Relationship Id="rId18" Type="http://schemas.openxmlformats.org/officeDocument/2006/relationships/image" Target="../media/image125.png"/><Relationship Id="rId26" Type="http://schemas.openxmlformats.org/officeDocument/2006/relationships/image" Target="../media/image129.png"/><Relationship Id="rId3" Type="http://schemas.openxmlformats.org/officeDocument/2006/relationships/customXml" Target="../ink/ink70.xml"/><Relationship Id="rId21" Type="http://schemas.openxmlformats.org/officeDocument/2006/relationships/customXml" Target="../ink/ink79.xml"/><Relationship Id="rId34" Type="http://schemas.openxmlformats.org/officeDocument/2006/relationships/image" Target="../media/image133.png"/><Relationship Id="rId7" Type="http://schemas.openxmlformats.org/officeDocument/2006/relationships/customXml" Target="../ink/ink72.xml"/><Relationship Id="rId12" Type="http://schemas.openxmlformats.org/officeDocument/2006/relationships/image" Target="../media/image122.png"/><Relationship Id="rId17" Type="http://schemas.openxmlformats.org/officeDocument/2006/relationships/customXml" Target="../ink/ink77.xml"/><Relationship Id="rId25" Type="http://schemas.openxmlformats.org/officeDocument/2006/relationships/customXml" Target="../ink/ink81.xml"/><Relationship Id="rId33" Type="http://schemas.openxmlformats.org/officeDocument/2006/relationships/customXml" Target="../ink/ink85.xml"/><Relationship Id="rId2" Type="http://schemas.openxmlformats.org/officeDocument/2006/relationships/image" Target="../media/image115.wmf"/><Relationship Id="rId16" Type="http://schemas.openxmlformats.org/officeDocument/2006/relationships/image" Target="../media/image124.png"/><Relationship Id="rId20" Type="http://schemas.openxmlformats.org/officeDocument/2006/relationships/image" Target="../media/image126.png"/><Relationship Id="rId29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customXml" Target="../ink/ink74.xml"/><Relationship Id="rId24" Type="http://schemas.openxmlformats.org/officeDocument/2006/relationships/image" Target="../media/image128.png"/><Relationship Id="rId32" Type="http://schemas.openxmlformats.org/officeDocument/2006/relationships/image" Target="../media/image132.png"/><Relationship Id="rId5" Type="http://schemas.openxmlformats.org/officeDocument/2006/relationships/customXml" Target="../ink/ink71.xml"/><Relationship Id="rId15" Type="http://schemas.openxmlformats.org/officeDocument/2006/relationships/customXml" Target="../ink/ink76.xml"/><Relationship Id="rId23" Type="http://schemas.openxmlformats.org/officeDocument/2006/relationships/customXml" Target="../ink/ink80.xml"/><Relationship Id="rId28" Type="http://schemas.openxmlformats.org/officeDocument/2006/relationships/image" Target="../media/image130.png"/><Relationship Id="rId36" Type="http://schemas.openxmlformats.org/officeDocument/2006/relationships/image" Target="../media/image134.png"/><Relationship Id="rId10" Type="http://schemas.openxmlformats.org/officeDocument/2006/relationships/image" Target="../media/image121.png"/><Relationship Id="rId19" Type="http://schemas.openxmlformats.org/officeDocument/2006/relationships/customXml" Target="../ink/ink78.xml"/><Relationship Id="rId31" Type="http://schemas.openxmlformats.org/officeDocument/2006/relationships/customXml" Target="../ink/ink84.xml"/><Relationship Id="rId4" Type="http://schemas.openxmlformats.org/officeDocument/2006/relationships/image" Target="../media/image118.png"/><Relationship Id="rId9" Type="http://schemas.openxmlformats.org/officeDocument/2006/relationships/customXml" Target="../ink/ink73.xml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Relationship Id="rId27" Type="http://schemas.openxmlformats.org/officeDocument/2006/relationships/customXml" Target="../ink/ink82.xml"/><Relationship Id="rId30" Type="http://schemas.openxmlformats.org/officeDocument/2006/relationships/image" Target="../media/image131.png"/><Relationship Id="rId35" Type="http://schemas.openxmlformats.org/officeDocument/2006/relationships/customXml" Target="../ink/ink86.xml"/><Relationship Id="rId8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7.xm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customXml" Target="../ink/ink8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57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image" Target="../media/image140.wmf"/><Relationship Id="rId7" Type="http://schemas.openxmlformats.org/officeDocument/2006/relationships/image" Target="../media/image142.w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0.bin"/><Relationship Id="rId11" Type="http://schemas.openxmlformats.org/officeDocument/2006/relationships/image" Target="../media/image144.wmf"/><Relationship Id="rId5" Type="http://schemas.openxmlformats.org/officeDocument/2006/relationships/image" Target="../media/image141.wmf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9.bin"/><Relationship Id="rId9" Type="http://schemas.openxmlformats.org/officeDocument/2006/relationships/image" Target="../media/image143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wmf"/><Relationship Id="rId4" Type="http://schemas.openxmlformats.org/officeDocument/2006/relationships/oleObject" Target="../embeddings/oleObject64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.xml"/><Relationship Id="rId13" Type="http://schemas.openxmlformats.org/officeDocument/2006/relationships/image" Target="../media/image162.png"/><Relationship Id="rId18" Type="http://schemas.openxmlformats.org/officeDocument/2006/relationships/customXml" Target="../ink/ink96.xml"/><Relationship Id="rId3" Type="http://schemas.openxmlformats.org/officeDocument/2006/relationships/image" Target="../media/image148.wmf"/><Relationship Id="rId7" Type="http://schemas.openxmlformats.org/officeDocument/2006/relationships/image" Target="../media/image159.png"/><Relationship Id="rId12" Type="http://schemas.openxmlformats.org/officeDocument/2006/relationships/customXml" Target="../ink/ink93.xml"/><Relationship Id="rId17" Type="http://schemas.openxmlformats.org/officeDocument/2006/relationships/image" Target="../media/image164.png"/><Relationship Id="rId2" Type="http://schemas.openxmlformats.org/officeDocument/2006/relationships/image" Target="../media/image147.wmf"/><Relationship Id="rId16" Type="http://schemas.openxmlformats.org/officeDocument/2006/relationships/customXml" Target="../ink/ink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.xml"/><Relationship Id="rId11" Type="http://schemas.openxmlformats.org/officeDocument/2006/relationships/image" Target="../media/image161.png"/><Relationship Id="rId5" Type="http://schemas.openxmlformats.org/officeDocument/2006/relationships/image" Target="../media/image158.png"/><Relationship Id="rId15" Type="http://schemas.openxmlformats.org/officeDocument/2006/relationships/image" Target="../media/image163.png"/><Relationship Id="rId10" Type="http://schemas.openxmlformats.org/officeDocument/2006/relationships/customXml" Target="../ink/ink92.xml"/><Relationship Id="rId19" Type="http://schemas.openxmlformats.org/officeDocument/2006/relationships/image" Target="../media/image165.png"/><Relationship Id="rId4" Type="http://schemas.openxmlformats.org/officeDocument/2006/relationships/customXml" Target="../ink/ink89.xml"/><Relationship Id="rId9" Type="http://schemas.openxmlformats.org/officeDocument/2006/relationships/image" Target="../media/image160.png"/><Relationship Id="rId14" Type="http://schemas.openxmlformats.org/officeDocument/2006/relationships/customXml" Target="../ink/ink9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154.wmf"/><Relationship Id="rId18" Type="http://schemas.openxmlformats.org/officeDocument/2006/relationships/oleObject" Target="../embeddings/oleObject73.bin"/><Relationship Id="rId3" Type="http://schemas.openxmlformats.org/officeDocument/2006/relationships/image" Target="../media/image149.wmf"/><Relationship Id="rId7" Type="http://schemas.openxmlformats.org/officeDocument/2006/relationships/image" Target="../media/image151.wmf"/><Relationship Id="rId12" Type="http://schemas.openxmlformats.org/officeDocument/2006/relationships/oleObject" Target="../embeddings/oleObject70.bin"/><Relationship Id="rId17" Type="http://schemas.openxmlformats.org/officeDocument/2006/relationships/image" Target="../media/image156.wmf"/><Relationship Id="rId2" Type="http://schemas.openxmlformats.org/officeDocument/2006/relationships/oleObject" Target="../embeddings/oleObject65.bin"/><Relationship Id="rId16" Type="http://schemas.openxmlformats.org/officeDocument/2006/relationships/oleObject" Target="../embeddings/oleObject7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153.wmf"/><Relationship Id="rId5" Type="http://schemas.openxmlformats.org/officeDocument/2006/relationships/image" Target="../media/image150.wmf"/><Relationship Id="rId15" Type="http://schemas.openxmlformats.org/officeDocument/2006/relationships/image" Target="../media/image155.wmf"/><Relationship Id="rId10" Type="http://schemas.openxmlformats.org/officeDocument/2006/relationships/oleObject" Target="../embeddings/oleObject69.bin"/><Relationship Id="rId19" Type="http://schemas.openxmlformats.org/officeDocument/2006/relationships/image" Target="../media/image157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152.wmf"/><Relationship Id="rId14" Type="http://schemas.openxmlformats.org/officeDocument/2006/relationships/oleObject" Target="../embeddings/oleObject71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75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image" Target="../media/image160.wmf"/><Relationship Id="rId7" Type="http://schemas.openxmlformats.org/officeDocument/2006/relationships/image" Target="../media/image162.w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77.bin"/><Relationship Id="rId9" Type="http://schemas.openxmlformats.org/officeDocument/2006/relationships/image" Target="../media/image163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9.xml"/><Relationship Id="rId3" Type="http://schemas.openxmlformats.org/officeDocument/2006/relationships/image" Target="../media/image165.wmf"/><Relationship Id="rId7" Type="http://schemas.openxmlformats.org/officeDocument/2006/relationships/image" Target="../media/image184.png"/><Relationship Id="rId2" Type="http://schemas.openxmlformats.org/officeDocument/2006/relationships/image" Target="../media/image164.w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8.xml"/><Relationship Id="rId5" Type="http://schemas.openxmlformats.org/officeDocument/2006/relationships/image" Target="../media/image183.png"/><Relationship Id="rId4" Type="http://schemas.openxmlformats.org/officeDocument/2006/relationships/customXml" Target="../ink/ink97.xml"/><Relationship Id="rId9" Type="http://schemas.openxmlformats.org/officeDocument/2006/relationships/image" Target="../media/image1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.png"/><Relationship Id="rId18" Type="http://schemas.openxmlformats.org/officeDocument/2006/relationships/customXml" Target="../ink/ink105.xml"/><Relationship Id="rId26" Type="http://schemas.openxmlformats.org/officeDocument/2006/relationships/customXml" Target="../ink/ink109.xml"/><Relationship Id="rId39" Type="http://schemas.openxmlformats.org/officeDocument/2006/relationships/image" Target="../media/image204.png"/><Relationship Id="rId21" Type="http://schemas.openxmlformats.org/officeDocument/2006/relationships/image" Target="../media/image195.png"/><Relationship Id="rId34" Type="http://schemas.openxmlformats.org/officeDocument/2006/relationships/customXml" Target="../ink/ink113.xml"/><Relationship Id="rId7" Type="http://schemas.openxmlformats.org/officeDocument/2006/relationships/image" Target="../media/image168.wmf"/><Relationship Id="rId12" Type="http://schemas.openxmlformats.org/officeDocument/2006/relationships/customXml" Target="../ink/ink102.xml"/><Relationship Id="rId17" Type="http://schemas.openxmlformats.org/officeDocument/2006/relationships/image" Target="../media/image193.png"/><Relationship Id="rId25" Type="http://schemas.openxmlformats.org/officeDocument/2006/relationships/image" Target="../media/image197.png"/><Relationship Id="rId33" Type="http://schemas.openxmlformats.org/officeDocument/2006/relationships/image" Target="../media/image201.png"/><Relationship Id="rId38" Type="http://schemas.openxmlformats.org/officeDocument/2006/relationships/customXml" Target="../ink/ink115.xml"/><Relationship Id="rId2" Type="http://schemas.openxmlformats.org/officeDocument/2006/relationships/oleObject" Target="../embeddings/oleObject80.bin"/><Relationship Id="rId16" Type="http://schemas.openxmlformats.org/officeDocument/2006/relationships/customXml" Target="../ink/ink104.xml"/><Relationship Id="rId20" Type="http://schemas.openxmlformats.org/officeDocument/2006/relationships/customXml" Target="../ink/ink106.xml"/><Relationship Id="rId29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190.png"/><Relationship Id="rId24" Type="http://schemas.openxmlformats.org/officeDocument/2006/relationships/customXml" Target="../ink/ink108.xml"/><Relationship Id="rId32" Type="http://schemas.openxmlformats.org/officeDocument/2006/relationships/customXml" Target="../ink/ink112.xml"/><Relationship Id="rId37" Type="http://schemas.openxmlformats.org/officeDocument/2006/relationships/image" Target="../media/image203.png"/><Relationship Id="rId5" Type="http://schemas.openxmlformats.org/officeDocument/2006/relationships/image" Target="../media/image167.wmf"/><Relationship Id="rId15" Type="http://schemas.openxmlformats.org/officeDocument/2006/relationships/image" Target="../media/image192.png"/><Relationship Id="rId23" Type="http://schemas.openxmlformats.org/officeDocument/2006/relationships/image" Target="../media/image196.png"/><Relationship Id="rId28" Type="http://schemas.openxmlformats.org/officeDocument/2006/relationships/customXml" Target="../ink/ink110.xml"/><Relationship Id="rId36" Type="http://schemas.openxmlformats.org/officeDocument/2006/relationships/customXml" Target="../ink/ink114.xml"/><Relationship Id="rId10" Type="http://schemas.openxmlformats.org/officeDocument/2006/relationships/customXml" Target="../ink/ink101.xml"/><Relationship Id="rId19" Type="http://schemas.openxmlformats.org/officeDocument/2006/relationships/image" Target="../media/image194.png"/><Relationship Id="rId31" Type="http://schemas.openxmlformats.org/officeDocument/2006/relationships/image" Target="../media/image200.png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89.png"/><Relationship Id="rId14" Type="http://schemas.openxmlformats.org/officeDocument/2006/relationships/customXml" Target="../ink/ink103.xml"/><Relationship Id="rId22" Type="http://schemas.openxmlformats.org/officeDocument/2006/relationships/customXml" Target="../ink/ink107.xml"/><Relationship Id="rId27" Type="http://schemas.openxmlformats.org/officeDocument/2006/relationships/image" Target="../media/image198.png"/><Relationship Id="rId30" Type="http://schemas.openxmlformats.org/officeDocument/2006/relationships/customXml" Target="../ink/ink111.xml"/><Relationship Id="rId35" Type="http://schemas.openxmlformats.org/officeDocument/2006/relationships/image" Target="../media/image202.png"/><Relationship Id="rId8" Type="http://schemas.openxmlformats.org/officeDocument/2006/relationships/customXml" Target="../ink/ink100.xml"/><Relationship Id="rId3" Type="http://schemas.openxmlformats.org/officeDocument/2006/relationships/image" Target="../media/image166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wmf"/><Relationship Id="rId4" Type="http://schemas.openxmlformats.org/officeDocument/2006/relationships/oleObject" Target="../embeddings/oleObject84.bin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7.xml"/><Relationship Id="rId117" Type="http://schemas.openxmlformats.org/officeDocument/2006/relationships/image" Target="../media/image265.png"/><Relationship Id="rId21" Type="http://schemas.openxmlformats.org/officeDocument/2006/relationships/image" Target="../media/image217.png"/><Relationship Id="rId42" Type="http://schemas.openxmlformats.org/officeDocument/2006/relationships/customXml" Target="../ink/ink135.xml"/><Relationship Id="rId47" Type="http://schemas.openxmlformats.org/officeDocument/2006/relationships/image" Target="../media/image230.png"/><Relationship Id="rId63" Type="http://schemas.openxmlformats.org/officeDocument/2006/relationships/image" Target="../media/image238.png"/><Relationship Id="rId68" Type="http://schemas.openxmlformats.org/officeDocument/2006/relationships/customXml" Target="../ink/ink148.xml"/><Relationship Id="rId84" Type="http://schemas.openxmlformats.org/officeDocument/2006/relationships/customXml" Target="../ink/ink156.xml"/><Relationship Id="rId89" Type="http://schemas.openxmlformats.org/officeDocument/2006/relationships/image" Target="../media/image251.png"/><Relationship Id="rId112" Type="http://schemas.openxmlformats.org/officeDocument/2006/relationships/customXml" Target="../ink/ink170.xml"/><Relationship Id="rId16" Type="http://schemas.openxmlformats.org/officeDocument/2006/relationships/customXml" Target="../ink/ink122.xml"/><Relationship Id="rId107" Type="http://schemas.openxmlformats.org/officeDocument/2006/relationships/image" Target="../media/image260.png"/><Relationship Id="rId11" Type="http://schemas.openxmlformats.org/officeDocument/2006/relationships/image" Target="../media/image212.png"/><Relationship Id="rId32" Type="http://schemas.openxmlformats.org/officeDocument/2006/relationships/customXml" Target="../ink/ink130.xml"/><Relationship Id="rId37" Type="http://schemas.openxmlformats.org/officeDocument/2006/relationships/image" Target="../media/image225.png"/><Relationship Id="rId53" Type="http://schemas.openxmlformats.org/officeDocument/2006/relationships/image" Target="../media/image233.png"/><Relationship Id="rId58" Type="http://schemas.openxmlformats.org/officeDocument/2006/relationships/customXml" Target="../ink/ink143.xml"/><Relationship Id="rId74" Type="http://schemas.openxmlformats.org/officeDocument/2006/relationships/customXml" Target="../ink/ink151.xml"/><Relationship Id="rId79" Type="http://schemas.openxmlformats.org/officeDocument/2006/relationships/image" Target="../media/image246.png"/><Relationship Id="rId102" Type="http://schemas.openxmlformats.org/officeDocument/2006/relationships/customXml" Target="../ink/ink165.xml"/><Relationship Id="rId123" Type="http://schemas.openxmlformats.org/officeDocument/2006/relationships/image" Target="../media/image268.png"/><Relationship Id="rId5" Type="http://schemas.openxmlformats.org/officeDocument/2006/relationships/image" Target="../media/image209.png"/><Relationship Id="rId90" Type="http://schemas.openxmlformats.org/officeDocument/2006/relationships/customXml" Target="../ink/ink159.xml"/><Relationship Id="rId95" Type="http://schemas.openxmlformats.org/officeDocument/2006/relationships/image" Target="../media/image254.png"/><Relationship Id="rId22" Type="http://schemas.openxmlformats.org/officeDocument/2006/relationships/customXml" Target="../ink/ink125.xml"/><Relationship Id="rId27" Type="http://schemas.openxmlformats.org/officeDocument/2006/relationships/image" Target="../media/image220.png"/><Relationship Id="rId43" Type="http://schemas.openxmlformats.org/officeDocument/2006/relationships/image" Target="../media/image228.png"/><Relationship Id="rId48" Type="http://schemas.openxmlformats.org/officeDocument/2006/relationships/customXml" Target="../ink/ink138.xml"/><Relationship Id="rId64" Type="http://schemas.openxmlformats.org/officeDocument/2006/relationships/customXml" Target="../ink/ink146.xml"/><Relationship Id="rId69" Type="http://schemas.openxmlformats.org/officeDocument/2006/relationships/image" Target="../media/image241.png"/><Relationship Id="rId113" Type="http://schemas.openxmlformats.org/officeDocument/2006/relationships/image" Target="../media/image263.png"/><Relationship Id="rId118" Type="http://schemas.openxmlformats.org/officeDocument/2006/relationships/customXml" Target="../ink/ink173.xml"/><Relationship Id="rId80" Type="http://schemas.openxmlformats.org/officeDocument/2006/relationships/customXml" Target="../ink/ink154.xml"/><Relationship Id="rId85" Type="http://schemas.openxmlformats.org/officeDocument/2006/relationships/image" Target="../media/image249.png"/><Relationship Id="rId12" Type="http://schemas.openxmlformats.org/officeDocument/2006/relationships/customXml" Target="../ink/ink120.xml"/><Relationship Id="rId17" Type="http://schemas.openxmlformats.org/officeDocument/2006/relationships/image" Target="../media/image215.png"/><Relationship Id="rId33" Type="http://schemas.openxmlformats.org/officeDocument/2006/relationships/image" Target="../media/image223.png"/><Relationship Id="rId38" Type="http://schemas.openxmlformats.org/officeDocument/2006/relationships/customXml" Target="../ink/ink133.xml"/><Relationship Id="rId59" Type="http://schemas.openxmlformats.org/officeDocument/2006/relationships/image" Target="../media/image236.png"/><Relationship Id="rId103" Type="http://schemas.openxmlformats.org/officeDocument/2006/relationships/image" Target="../media/image258.png"/><Relationship Id="rId108" Type="http://schemas.openxmlformats.org/officeDocument/2006/relationships/customXml" Target="../ink/ink168.xml"/><Relationship Id="rId124" Type="http://schemas.openxmlformats.org/officeDocument/2006/relationships/customXml" Target="../ink/ink176.xml"/><Relationship Id="rId54" Type="http://schemas.openxmlformats.org/officeDocument/2006/relationships/customXml" Target="../ink/ink141.xml"/><Relationship Id="rId70" Type="http://schemas.openxmlformats.org/officeDocument/2006/relationships/customXml" Target="../ink/ink149.xml"/><Relationship Id="rId75" Type="http://schemas.openxmlformats.org/officeDocument/2006/relationships/image" Target="../media/image244.png"/><Relationship Id="rId91" Type="http://schemas.openxmlformats.org/officeDocument/2006/relationships/image" Target="../media/image252.png"/><Relationship Id="rId96" Type="http://schemas.openxmlformats.org/officeDocument/2006/relationships/customXml" Target="../ink/ink16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7.xml"/><Relationship Id="rId23" Type="http://schemas.openxmlformats.org/officeDocument/2006/relationships/image" Target="../media/image218.png"/><Relationship Id="rId28" Type="http://schemas.openxmlformats.org/officeDocument/2006/relationships/customXml" Target="../ink/ink128.xml"/><Relationship Id="rId49" Type="http://schemas.openxmlformats.org/officeDocument/2006/relationships/image" Target="../media/image231.png"/><Relationship Id="rId114" Type="http://schemas.openxmlformats.org/officeDocument/2006/relationships/customXml" Target="../ink/ink171.xml"/><Relationship Id="rId119" Type="http://schemas.openxmlformats.org/officeDocument/2006/relationships/image" Target="../media/image266.png"/><Relationship Id="rId44" Type="http://schemas.openxmlformats.org/officeDocument/2006/relationships/customXml" Target="../ink/ink136.xml"/><Relationship Id="rId60" Type="http://schemas.openxmlformats.org/officeDocument/2006/relationships/customXml" Target="../ink/ink144.xml"/><Relationship Id="rId65" Type="http://schemas.openxmlformats.org/officeDocument/2006/relationships/image" Target="../media/image239.png"/><Relationship Id="rId81" Type="http://schemas.openxmlformats.org/officeDocument/2006/relationships/image" Target="../media/image247.png"/><Relationship Id="rId86" Type="http://schemas.openxmlformats.org/officeDocument/2006/relationships/customXml" Target="../ink/ink157.xml"/><Relationship Id="rId13" Type="http://schemas.openxmlformats.org/officeDocument/2006/relationships/image" Target="../media/image213.png"/><Relationship Id="rId18" Type="http://schemas.openxmlformats.org/officeDocument/2006/relationships/customXml" Target="../ink/ink123.xml"/><Relationship Id="rId39" Type="http://schemas.openxmlformats.org/officeDocument/2006/relationships/image" Target="../media/image226.png"/><Relationship Id="rId109" Type="http://schemas.openxmlformats.org/officeDocument/2006/relationships/image" Target="../media/image261.png"/><Relationship Id="rId34" Type="http://schemas.openxmlformats.org/officeDocument/2006/relationships/customXml" Target="../ink/ink131.xml"/><Relationship Id="rId50" Type="http://schemas.openxmlformats.org/officeDocument/2006/relationships/customXml" Target="../ink/ink139.xml"/><Relationship Id="rId55" Type="http://schemas.openxmlformats.org/officeDocument/2006/relationships/image" Target="../media/image234.png"/><Relationship Id="rId76" Type="http://schemas.openxmlformats.org/officeDocument/2006/relationships/customXml" Target="../ink/ink152.xml"/><Relationship Id="rId97" Type="http://schemas.openxmlformats.org/officeDocument/2006/relationships/image" Target="../media/image255.png"/><Relationship Id="rId104" Type="http://schemas.openxmlformats.org/officeDocument/2006/relationships/customXml" Target="../ink/ink166.xml"/><Relationship Id="rId120" Type="http://schemas.openxmlformats.org/officeDocument/2006/relationships/customXml" Target="../ink/ink174.xml"/><Relationship Id="rId125" Type="http://schemas.openxmlformats.org/officeDocument/2006/relationships/image" Target="../media/image269.png"/><Relationship Id="rId7" Type="http://schemas.openxmlformats.org/officeDocument/2006/relationships/image" Target="../media/image210.png"/><Relationship Id="rId71" Type="http://schemas.openxmlformats.org/officeDocument/2006/relationships/image" Target="../media/image242.png"/><Relationship Id="rId92" Type="http://schemas.openxmlformats.org/officeDocument/2006/relationships/customXml" Target="../ink/ink160.xml"/><Relationship Id="rId2" Type="http://schemas.openxmlformats.org/officeDocument/2006/relationships/image" Target="../media/image171.wmf"/><Relationship Id="rId29" Type="http://schemas.openxmlformats.org/officeDocument/2006/relationships/image" Target="../media/image221.png"/><Relationship Id="rId24" Type="http://schemas.openxmlformats.org/officeDocument/2006/relationships/customXml" Target="../ink/ink126.xml"/><Relationship Id="rId40" Type="http://schemas.openxmlformats.org/officeDocument/2006/relationships/customXml" Target="../ink/ink134.xml"/><Relationship Id="rId45" Type="http://schemas.openxmlformats.org/officeDocument/2006/relationships/image" Target="../media/image229.png"/><Relationship Id="rId66" Type="http://schemas.openxmlformats.org/officeDocument/2006/relationships/customXml" Target="../ink/ink147.xml"/><Relationship Id="rId87" Type="http://schemas.openxmlformats.org/officeDocument/2006/relationships/image" Target="../media/image250.png"/><Relationship Id="rId110" Type="http://schemas.openxmlformats.org/officeDocument/2006/relationships/customXml" Target="../ink/ink169.xml"/><Relationship Id="rId115" Type="http://schemas.openxmlformats.org/officeDocument/2006/relationships/image" Target="../media/image264.png"/><Relationship Id="rId61" Type="http://schemas.openxmlformats.org/officeDocument/2006/relationships/image" Target="../media/image237.png"/><Relationship Id="rId82" Type="http://schemas.openxmlformats.org/officeDocument/2006/relationships/customXml" Target="../ink/ink155.xml"/><Relationship Id="rId19" Type="http://schemas.openxmlformats.org/officeDocument/2006/relationships/image" Target="../media/image216.png"/><Relationship Id="rId14" Type="http://schemas.openxmlformats.org/officeDocument/2006/relationships/customXml" Target="../ink/ink121.xml"/><Relationship Id="rId30" Type="http://schemas.openxmlformats.org/officeDocument/2006/relationships/customXml" Target="../ink/ink129.xml"/><Relationship Id="rId35" Type="http://schemas.openxmlformats.org/officeDocument/2006/relationships/image" Target="../media/image224.png"/><Relationship Id="rId56" Type="http://schemas.openxmlformats.org/officeDocument/2006/relationships/customXml" Target="../ink/ink142.xml"/><Relationship Id="rId77" Type="http://schemas.openxmlformats.org/officeDocument/2006/relationships/image" Target="../media/image245.png"/><Relationship Id="rId100" Type="http://schemas.openxmlformats.org/officeDocument/2006/relationships/customXml" Target="../ink/ink164.xml"/><Relationship Id="rId105" Type="http://schemas.openxmlformats.org/officeDocument/2006/relationships/image" Target="../media/image259.png"/><Relationship Id="rId8" Type="http://schemas.openxmlformats.org/officeDocument/2006/relationships/customXml" Target="../ink/ink118.xml"/><Relationship Id="rId51" Type="http://schemas.openxmlformats.org/officeDocument/2006/relationships/image" Target="../media/image232.png"/><Relationship Id="rId72" Type="http://schemas.openxmlformats.org/officeDocument/2006/relationships/customXml" Target="../ink/ink150.xml"/><Relationship Id="rId93" Type="http://schemas.openxmlformats.org/officeDocument/2006/relationships/image" Target="../media/image253.png"/><Relationship Id="rId98" Type="http://schemas.openxmlformats.org/officeDocument/2006/relationships/customXml" Target="../ink/ink163.xml"/><Relationship Id="rId121" Type="http://schemas.openxmlformats.org/officeDocument/2006/relationships/image" Target="../media/image267.png"/><Relationship Id="rId3" Type="http://schemas.openxmlformats.org/officeDocument/2006/relationships/image" Target="../media/image172.png"/><Relationship Id="rId25" Type="http://schemas.openxmlformats.org/officeDocument/2006/relationships/image" Target="../media/image219.png"/><Relationship Id="rId46" Type="http://schemas.openxmlformats.org/officeDocument/2006/relationships/customXml" Target="../ink/ink137.xml"/><Relationship Id="rId67" Type="http://schemas.openxmlformats.org/officeDocument/2006/relationships/image" Target="../media/image240.png"/><Relationship Id="rId116" Type="http://schemas.openxmlformats.org/officeDocument/2006/relationships/customXml" Target="../ink/ink172.xml"/><Relationship Id="rId20" Type="http://schemas.openxmlformats.org/officeDocument/2006/relationships/customXml" Target="../ink/ink124.xml"/><Relationship Id="rId41" Type="http://schemas.openxmlformats.org/officeDocument/2006/relationships/image" Target="../media/image227.png"/><Relationship Id="rId62" Type="http://schemas.openxmlformats.org/officeDocument/2006/relationships/customXml" Target="../ink/ink145.xml"/><Relationship Id="rId83" Type="http://schemas.openxmlformats.org/officeDocument/2006/relationships/image" Target="../media/image248.png"/><Relationship Id="rId88" Type="http://schemas.openxmlformats.org/officeDocument/2006/relationships/customXml" Target="../ink/ink158.xml"/><Relationship Id="rId111" Type="http://schemas.openxmlformats.org/officeDocument/2006/relationships/image" Target="../media/image262.png"/><Relationship Id="rId15" Type="http://schemas.openxmlformats.org/officeDocument/2006/relationships/image" Target="../media/image214.png"/><Relationship Id="rId36" Type="http://schemas.openxmlformats.org/officeDocument/2006/relationships/customXml" Target="../ink/ink132.xml"/><Relationship Id="rId57" Type="http://schemas.openxmlformats.org/officeDocument/2006/relationships/image" Target="../media/image235.png"/><Relationship Id="rId106" Type="http://schemas.openxmlformats.org/officeDocument/2006/relationships/customXml" Target="../ink/ink167.xml"/><Relationship Id="rId10" Type="http://schemas.openxmlformats.org/officeDocument/2006/relationships/customXml" Target="../ink/ink119.xml"/><Relationship Id="rId31" Type="http://schemas.openxmlformats.org/officeDocument/2006/relationships/image" Target="../media/image222.png"/><Relationship Id="rId52" Type="http://schemas.openxmlformats.org/officeDocument/2006/relationships/customXml" Target="../ink/ink140.xml"/><Relationship Id="rId73" Type="http://schemas.openxmlformats.org/officeDocument/2006/relationships/image" Target="../media/image243.png"/><Relationship Id="rId78" Type="http://schemas.openxmlformats.org/officeDocument/2006/relationships/customXml" Target="../ink/ink153.xml"/><Relationship Id="rId94" Type="http://schemas.openxmlformats.org/officeDocument/2006/relationships/customXml" Target="../ink/ink161.xml"/><Relationship Id="rId99" Type="http://schemas.openxmlformats.org/officeDocument/2006/relationships/image" Target="../media/image256.png"/><Relationship Id="rId101" Type="http://schemas.openxmlformats.org/officeDocument/2006/relationships/image" Target="../media/image257.png"/><Relationship Id="rId122" Type="http://schemas.openxmlformats.org/officeDocument/2006/relationships/customXml" Target="../ink/ink175.xml"/><Relationship Id="rId4" Type="http://schemas.openxmlformats.org/officeDocument/2006/relationships/customXml" Target="../ink/ink116.xml"/><Relationship Id="rId9" Type="http://schemas.openxmlformats.org/officeDocument/2006/relationships/image" Target="../media/image2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customXml" Target="../ink/ink182.xml"/><Relationship Id="rId3" Type="http://schemas.openxmlformats.org/officeDocument/2006/relationships/customXml" Target="../ink/ink177.xml"/><Relationship Id="rId7" Type="http://schemas.openxmlformats.org/officeDocument/2006/relationships/customXml" Target="../ink/ink179.xml"/><Relationship Id="rId12" Type="http://schemas.openxmlformats.org/officeDocument/2006/relationships/image" Target="../media/image277.png"/><Relationship Id="rId2" Type="http://schemas.openxmlformats.org/officeDocument/2006/relationships/image" Target="../media/image17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customXml" Target="../ink/ink181.xml"/><Relationship Id="rId5" Type="http://schemas.openxmlformats.org/officeDocument/2006/relationships/customXml" Target="../ink/ink178.xml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customXml" Target="../ink/ink180.xml"/><Relationship Id="rId14" Type="http://schemas.openxmlformats.org/officeDocument/2006/relationships/image" Target="../media/image27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7.png"/><Relationship Id="rId18" Type="http://schemas.openxmlformats.org/officeDocument/2006/relationships/customXml" Target="../ink/ink191.xml"/><Relationship Id="rId26" Type="http://schemas.openxmlformats.org/officeDocument/2006/relationships/customXml" Target="../ink/ink198.xml"/><Relationship Id="rId3" Type="http://schemas.openxmlformats.org/officeDocument/2006/relationships/image" Target="../media/image179.wmf"/><Relationship Id="rId21" Type="http://schemas.openxmlformats.org/officeDocument/2006/relationships/customXml" Target="../ink/ink194.xml"/><Relationship Id="rId34" Type="http://schemas.openxmlformats.org/officeDocument/2006/relationships/image" Target="../media/image292.png"/><Relationship Id="rId7" Type="http://schemas.openxmlformats.org/officeDocument/2006/relationships/image" Target="../media/image284.png"/><Relationship Id="rId12" Type="http://schemas.openxmlformats.org/officeDocument/2006/relationships/customXml" Target="../ink/ink187.xml"/><Relationship Id="rId17" Type="http://schemas.openxmlformats.org/officeDocument/2006/relationships/customXml" Target="../ink/ink190.xml"/><Relationship Id="rId25" Type="http://schemas.openxmlformats.org/officeDocument/2006/relationships/customXml" Target="../ink/ink197.xml"/><Relationship Id="rId33" Type="http://schemas.openxmlformats.org/officeDocument/2006/relationships/customXml" Target="../ink/ink203.xml"/><Relationship Id="rId2" Type="http://schemas.openxmlformats.org/officeDocument/2006/relationships/image" Target="../media/image178.png"/><Relationship Id="rId16" Type="http://schemas.openxmlformats.org/officeDocument/2006/relationships/image" Target="../media/image288.png"/><Relationship Id="rId20" Type="http://schemas.openxmlformats.org/officeDocument/2006/relationships/customXml" Target="../ink/ink193.xml"/><Relationship Id="rId29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4.xml"/><Relationship Id="rId11" Type="http://schemas.openxmlformats.org/officeDocument/2006/relationships/image" Target="../media/image286.png"/><Relationship Id="rId24" Type="http://schemas.openxmlformats.org/officeDocument/2006/relationships/customXml" Target="../ink/ink196.xml"/><Relationship Id="rId32" Type="http://schemas.openxmlformats.org/officeDocument/2006/relationships/image" Target="../media/image291.png"/><Relationship Id="rId5" Type="http://schemas.openxmlformats.org/officeDocument/2006/relationships/image" Target="../media/image283.png"/><Relationship Id="rId15" Type="http://schemas.openxmlformats.org/officeDocument/2006/relationships/customXml" Target="../ink/ink189.xml"/><Relationship Id="rId23" Type="http://schemas.openxmlformats.org/officeDocument/2006/relationships/customXml" Target="../ink/ink195.xml"/><Relationship Id="rId28" Type="http://schemas.openxmlformats.org/officeDocument/2006/relationships/customXml" Target="../ink/ink200.xml"/><Relationship Id="rId10" Type="http://schemas.openxmlformats.org/officeDocument/2006/relationships/customXml" Target="../ink/ink186.xml"/><Relationship Id="rId19" Type="http://schemas.openxmlformats.org/officeDocument/2006/relationships/customXml" Target="../ink/ink192.xml"/><Relationship Id="rId31" Type="http://schemas.openxmlformats.org/officeDocument/2006/relationships/customXml" Target="../ink/ink202.xml"/><Relationship Id="rId4" Type="http://schemas.openxmlformats.org/officeDocument/2006/relationships/customXml" Target="../ink/ink183.xml"/><Relationship Id="rId9" Type="http://schemas.openxmlformats.org/officeDocument/2006/relationships/image" Target="../media/image285.png"/><Relationship Id="rId14" Type="http://schemas.openxmlformats.org/officeDocument/2006/relationships/customXml" Target="../ink/ink188.xml"/><Relationship Id="rId22" Type="http://schemas.openxmlformats.org/officeDocument/2006/relationships/image" Target="../media/image289.png"/><Relationship Id="rId27" Type="http://schemas.openxmlformats.org/officeDocument/2006/relationships/customXml" Target="../ink/ink199.xml"/><Relationship Id="rId30" Type="http://schemas.openxmlformats.org/officeDocument/2006/relationships/customXml" Target="../ink/ink201.xml"/><Relationship Id="rId8" Type="http://schemas.openxmlformats.org/officeDocument/2006/relationships/customXml" Target="../ink/ink18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3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" Type="http://schemas.openxmlformats.org/officeDocument/2006/relationships/image" Target="../media/image8.wmf"/><Relationship Id="rId21" Type="http://schemas.openxmlformats.org/officeDocument/2006/relationships/image" Target="../media/image17.png"/><Relationship Id="rId7" Type="http://schemas.openxmlformats.org/officeDocument/2006/relationships/image" Target="../media/image10.wmf"/><Relationship Id="rId12" Type="http://schemas.openxmlformats.org/officeDocument/2006/relationships/customXml" Target="../ink/ink3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2" Type="http://schemas.openxmlformats.org/officeDocument/2006/relationships/oleObject" Target="../embeddings/oleObject7.bin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2.png"/><Relationship Id="rId24" Type="http://schemas.openxmlformats.org/officeDocument/2006/relationships/customXml" Target="../ink/ink9.xml"/><Relationship Id="rId5" Type="http://schemas.openxmlformats.org/officeDocument/2006/relationships/image" Target="../media/image9.wmf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customXml" Target="../ink/ink2.xml"/><Relationship Id="rId19" Type="http://schemas.openxmlformats.org/officeDocument/2006/relationships/image" Target="../media/image16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1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wmf"/><Relationship Id="rId4" Type="http://schemas.openxmlformats.org/officeDocument/2006/relationships/oleObject" Target="../embeddings/oleObject88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wm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wmf"/><Relationship Id="rId2" Type="http://schemas.openxmlformats.org/officeDocument/2006/relationships/image" Target="../media/image272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13" Type="http://schemas.openxmlformats.org/officeDocument/2006/relationships/image" Target="../media/image279.wmf"/><Relationship Id="rId3" Type="http://schemas.openxmlformats.org/officeDocument/2006/relationships/image" Target="../media/image274.wmf"/><Relationship Id="rId7" Type="http://schemas.openxmlformats.org/officeDocument/2006/relationships/image" Target="../media/image276.wmf"/><Relationship Id="rId12" Type="http://schemas.openxmlformats.org/officeDocument/2006/relationships/oleObject" Target="../embeddings/oleObject94.bin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278.wmf"/><Relationship Id="rId5" Type="http://schemas.openxmlformats.org/officeDocument/2006/relationships/image" Target="../media/image275.wmf"/><Relationship Id="rId15" Type="http://schemas.openxmlformats.org/officeDocument/2006/relationships/image" Target="../media/image280.wmf"/><Relationship Id="rId10" Type="http://schemas.openxmlformats.org/officeDocument/2006/relationships/oleObject" Target="../embeddings/oleObject93.bin"/><Relationship Id="rId4" Type="http://schemas.openxmlformats.org/officeDocument/2006/relationships/oleObject" Target="../embeddings/oleObject90.bin"/><Relationship Id="rId9" Type="http://schemas.openxmlformats.org/officeDocument/2006/relationships/image" Target="../media/image277.wmf"/><Relationship Id="rId14" Type="http://schemas.openxmlformats.org/officeDocument/2006/relationships/oleObject" Target="../embeddings/oleObject95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3" Type="http://schemas.openxmlformats.org/officeDocument/2006/relationships/image" Target="../media/image274.wmf"/><Relationship Id="rId7" Type="http://schemas.openxmlformats.org/officeDocument/2006/relationships/image" Target="../media/image282.wmf"/><Relationship Id="rId2" Type="http://schemas.openxmlformats.org/officeDocument/2006/relationships/oleObject" Target="../embeddings/oleObject9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284.wmf"/><Relationship Id="rId5" Type="http://schemas.openxmlformats.org/officeDocument/2006/relationships/image" Target="../media/image281.wmf"/><Relationship Id="rId10" Type="http://schemas.openxmlformats.org/officeDocument/2006/relationships/oleObject" Target="../embeddings/oleObject100.bin"/><Relationship Id="rId4" Type="http://schemas.openxmlformats.org/officeDocument/2006/relationships/oleObject" Target="../embeddings/oleObject97.bin"/><Relationship Id="rId9" Type="http://schemas.openxmlformats.org/officeDocument/2006/relationships/image" Target="../media/image283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wmf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image" Target="../media/image295.wmf"/><Relationship Id="rId7" Type="http://schemas.openxmlformats.org/officeDocument/2006/relationships/image" Target="../media/image297.wmf"/><Relationship Id="rId2" Type="http://schemas.openxmlformats.org/officeDocument/2006/relationships/oleObject" Target="../embeddings/oleObject10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296.w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298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w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image" Target="../media/image303.wmf"/><Relationship Id="rId7" Type="http://schemas.openxmlformats.org/officeDocument/2006/relationships/image" Target="../media/image305.wmf"/><Relationship Id="rId2" Type="http://schemas.openxmlformats.org/officeDocument/2006/relationships/oleObject" Target="../embeddings/oleObject10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304.wmf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306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wmf"/><Relationship Id="rId7" Type="http://schemas.openxmlformats.org/officeDocument/2006/relationships/image" Target="../media/image309.wmf"/><Relationship Id="rId2" Type="http://schemas.openxmlformats.org/officeDocument/2006/relationships/oleObject" Target="../embeddings/oleObject1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2.bin"/><Relationship Id="rId5" Type="http://schemas.openxmlformats.org/officeDocument/2006/relationships/image" Target="../media/image308.wmf"/><Relationship Id="rId4" Type="http://schemas.openxmlformats.org/officeDocument/2006/relationships/oleObject" Target="../embeddings/oleObject111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customXml" Target="../ink/ink209.xml"/><Relationship Id="rId18" Type="http://schemas.openxmlformats.org/officeDocument/2006/relationships/customXml" Target="../ink/ink212.xml"/><Relationship Id="rId3" Type="http://schemas.openxmlformats.org/officeDocument/2006/relationships/customXml" Target="../ink/ink204.xml"/><Relationship Id="rId21" Type="http://schemas.openxmlformats.org/officeDocument/2006/relationships/image" Target="../media/image319.png"/><Relationship Id="rId7" Type="http://schemas.openxmlformats.org/officeDocument/2006/relationships/customXml" Target="../ink/ink206.xml"/><Relationship Id="rId12" Type="http://schemas.openxmlformats.org/officeDocument/2006/relationships/image" Target="../media/image315.png"/><Relationship Id="rId17" Type="http://schemas.openxmlformats.org/officeDocument/2006/relationships/customXml" Target="../ink/ink211.xml"/><Relationship Id="rId2" Type="http://schemas.openxmlformats.org/officeDocument/2006/relationships/image" Target="../media/image310.wmf"/><Relationship Id="rId16" Type="http://schemas.openxmlformats.org/officeDocument/2006/relationships/image" Target="../media/image317.png"/><Relationship Id="rId20" Type="http://schemas.openxmlformats.org/officeDocument/2006/relationships/customXml" Target="../ink/ink2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customXml" Target="../ink/ink208.xml"/><Relationship Id="rId5" Type="http://schemas.openxmlformats.org/officeDocument/2006/relationships/customXml" Target="../ink/ink205.xml"/><Relationship Id="rId15" Type="http://schemas.openxmlformats.org/officeDocument/2006/relationships/customXml" Target="../ink/ink210.xml"/><Relationship Id="rId10" Type="http://schemas.openxmlformats.org/officeDocument/2006/relationships/image" Target="../media/image314.png"/><Relationship Id="rId19" Type="http://schemas.openxmlformats.org/officeDocument/2006/relationships/image" Target="../media/image318.png"/><Relationship Id="rId4" Type="http://schemas.openxmlformats.org/officeDocument/2006/relationships/image" Target="../media/image311.png"/><Relationship Id="rId9" Type="http://schemas.openxmlformats.org/officeDocument/2006/relationships/customXml" Target="../ink/ink207.xml"/><Relationship Id="rId14" Type="http://schemas.openxmlformats.org/officeDocument/2006/relationships/image" Target="../media/image3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wmf"/><Relationship Id="rId7" Type="http://schemas.openxmlformats.org/officeDocument/2006/relationships/image" Target="../media/image313.w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312.wmf"/><Relationship Id="rId4" Type="http://schemas.openxmlformats.org/officeDocument/2006/relationships/oleObject" Target="../embeddings/oleObject114.bin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w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w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13" Type="http://schemas.openxmlformats.org/officeDocument/2006/relationships/image" Target="../media/image321.wmf"/><Relationship Id="rId3" Type="http://schemas.openxmlformats.org/officeDocument/2006/relationships/image" Target="../media/image316.wmf"/><Relationship Id="rId7" Type="http://schemas.openxmlformats.org/officeDocument/2006/relationships/image" Target="../media/image318.wmf"/><Relationship Id="rId12" Type="http://schemas.openxmlformats.org/officeDocument/2006/relationships/oleObject" Target="../embeddings/oleObject121.bin"/><Relationship Id="rId2" Type="http://schemas.openxmlformats.org/officeDocument/2006/relationships/oleObject" Target="../embeddings/oleObject1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320.wmf"/><Relationship Id="rId5" Type="http://schemas.openxmlformats.org/officeDocument/2006/relationships/image" Target="../media/image317.wmf"/><Relationship Id="rId10" Type="http://schemas.openxmlformats.org/officeDocument/2006/relationships/oleObject" Target="../embeddings/oleObject120.bin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319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wmf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3" Type="http://schemas.openxmlformats.org/officeDocument/2006/relationships/image" Target="../media/image324.wmf"/><Relationship Id="rId7" Type="http://schemas.openxmlformats.org/officeDocument/2006/relationships/image" Target="../media/image326.wmf"/><Relationship Id="rId2" Type="http://schemas.openxmlformats.org/officeDocument/2006/relationships/oleObject" Target="../embeddings/oleObject1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5.bin"/><Relationship Id="rId5" Type="http://schemas.openxmlformats.org/officeDocument/2006/relationships/image" Target="../media/image325.wmf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32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Digital Image Processing</a:t>
            </a:r>
            <a:endParaRPr lang="zh-TW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Chapter 4: Filtering in the Frequency Domain</a:t>
            </a:r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Impulses and their sifting property</a:t>
            </a:r>
          </a:p>
        </p:txBody>
      </p:sp>
      <p:pic>
        <p:nvPicPr>
          <p:cNvPr id="12800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213100"/>
            <a:ext cx="5400675" cy="274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0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163888"/>
            <a:ext cx="2555875" cy="244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5338"/>
            <a:ext cx="9144000" cy="368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0"/>
            <a:ext cx="41036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Butterworth lowpass filters</a:t>
            </a:r>
          </a:p>
          <a:p>
            <a:pPr lvl="1"/>
            <a:r>
              <a:rPr lang="en-US" altLang="zh-TW"/>
              <a:t>Order 1: No ringing</a:t>
            </a:r>
          </a:p>
          <a:p>
            <a:pPr lvl="1"/>
            <a:r>
              <a:rPr lang="en-US" altLang="zh-TW"/>
              <a:t>Order 2: Imperceptible ringing</a:t>
            </a:r>
          </a:p>
          <a:p>
            <a:pPr lvl="1"/>
            <a:r>
              <a:rPr lang="en-US" altLang="zh-TW"/>
              <a:t>Higher order: Ringing becomes a significant factor</a:t>
            </a:r>
          </a:p>
          <a:p>
            <a:pPr lvl="1"/>
            <a:endParaRPr lang="en-US" altLang="zh-TW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9144000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BFE4AC3-D3F9-B9B7-C838-DD0BE43453B3}"/>
                  </a:ext>
                </a:extLst>
              </p14:cNvPr>
              <p14:cNvContentPartPr/>
              <p14:nvPr/>
            </p14:nvContentPartPr>
            <p14:xfrm>
              <a:off x="4651480" y="4401600"/>
              <a:ext cx="767880" cy="703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BFE4AC3-D3F9-B9B7-C838-DD0BE43453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840" y="4392960"/>
                <a:ext cx="7855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80AD239-497D-C9FC-692F-DF24F1200DD5}"/>
                  </a:ext>
                </a:extLst>
              </p14:cNvPr>
              <p14:cNvContentPartPr/>
              <p14:nvPr/>
            </p14:nvContentPartPr>
            <p14:xfrm>
              <a:off x="6915520" y="4350480"/>
              <a:ext cx="1102320" cy="729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80AD239-497D-C9FC-692F-DF24F1200D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6880" y="4341480"/>
                <a:ext cx="1119960" cy="74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554537"/>
          </a:xfrm>
        </p:spPr>
        <p:txBody>
          <a:bodyPr/>
          <a:lstStyle/>
          <a:p>
            <a:r>
              <a:rPr lang="en-US" altLang="zh-TW"/>
              <a:t>Gaussain lowpass filters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When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No ringing</a:t>
            </a:r>
          </a:p>
        </p:txBody>
      </p:sp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2051050" y="2565400"/>
          <a:ext cx="3870325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295280" imgH="253800" progId="Equation.3">
                  <p:embed/>
                </p:oleObj>
              </mc:Choice>
              <mc:Fallback>
                <p:oleObj name="方程式" r:id="rId2" imgW="129528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565400"/>
                        <a:ext cx="3870325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3" name="Object 5"/>
          <p:cNvGraphicFramePr>
            <a:graphicFrameLocks noChangeAspect="1"/>
          </p:cNvGraphicFramePr>
          <p:nvPr/>
        </p:nvGraphicFramePr>
        <p:xfrm>
          <a:off x="2111375" y="3284538"/>
          <a:ext cx="68294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286000" imgH="266400" progId="Equation.3">
                  <p:embed/>
                </p:oleObj>
              </mc:Choice>
              <mc:Fallback>
                <p:oleObj name="方程式" r:id="rId4" imgW="2286000" imgH="26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3284538"/>
                        <a:ext cx="6829425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4" name="Object 6"/>
          <p:cNvGraphicFramePr>
            <a:graphicFrameLocks noChangeAspect="1"/>
          </p:cNvGraphicFramePr>
          <p:nvPr/>
        </p:nvGraphicFramePr>
        <p:xfrm>
          <a:off x="3003550" y="4986338"/>
          <a:ext cx="3983038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333440" imgH="253800" progId="Equation.3">
                  <p:embed/>
                </p:oleObj>
              </mc:Choice>
              <mc:Fallback>
                <p:oleObj name="方程式" r:id="rId6" imgW="133344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4986338"/>
                        <a:ext cx="3983038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5" name="Object 7"/>
          <p:cNvGraphicFramePr>
            <a:graphicFrameLocks noChangeAspect="1"/>
          </p:cNvGraphicFramePr>
          <p:nvPr/>
        </p:nvGraphicFramePr>
        <p:xfrm>
          <a:off x="3248025" y="4149725"/>
          <a:ext cx="1252538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342720" imgH="228600" progId="Equation.3">
                  <p:embed/>
                </p:oleObj>
              </mc:Choice>
              <mc:Fallback>
                <p:oleObj name="方程式" r:id="rId8" imgW="3427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8025" y="4149725"/>
                        <a:ext cx="1252538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4538"/>
            <a:ext cx="9144000" cy="357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6838"/>
            <a:ext cx="914400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0"/>
            <a:ext cx="41116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Additional examples of lowpass filters</a:t>
            </a:r>
          </a:p>
          <a:p>
            <a:pPr lvl="1"/>
            <a:r>
              <a:rPr lang="en-US" altLang="zh-TW" dirty="0"/>
              <a:t>Machine perception(</a:t>
            </a:r>
            <a:r>
              <a:rPr lang="zh-TW" altLang="en-US" dirty="0"/>
              <a:t>感知</a:t>
            </a:r>
            <a:endParaRPr lang="en-US" altLang="zh-TW" dirty="0"/>
          </a:p>
          <a:p>
            <a:pPr lvl="1"/>
            <a:r>
              <a:rPr lang="en-US" altLang="zh-TW" dirty="0"/>
              <a:t>Printing and publishing</a:t>
            </a:r>
          </a:p>
          <a:p>
            <a:pPr lvl="1"/>
            <a:r>
              <a:rPr lang="en-US" altLang="zh-TW" dirty="0"/>
              <a:t>Satellite and aerial images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075"/>
            <a:ext cx="7019925" cy="364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695325"/>
            <a:ext cx="2011362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2268538" y="2205038"/>
          <a:ext cx="37433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320480" imgH="330120" progId="Equation.3">
                  <p:embed/>
                </p:oleObj>
              </mc:Choice>
              <mc:Fallback>
                <p:oleObj name="方程式" r:id="rId2" imgW="1320480" imgH="3301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205038"/>
                        <a:ext cx="37433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5"/>
          <p:cNvGraphicFramePr>
            <a:graphicFrameLocks noChangeAspect="1"/>
          </p:cNvGraphicFramePr>
          <p:nvPr/>
        </p:nvGraphicFramePr>
        <p:xfrm>
          <a:off x="2051050" y="3357563"/>
          <a:ext cx="449897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587240" imgH="330120" progId="Equation.3">
                  <p:embed/>
                </p:oleObj>
              </mc:Choice>
              <mc:Fallback>
                <p:oleObj name="方程式" r:id="rId4" imgW="1587240" imgH="3301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357563"/>
                        <a:ext cx="449897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0" name="Object 6"/>
          <p:cNvGraphicFramePr>
            <a:graphicFrameLocks noChangeAspect="1"/>
          </p:cNvGraphicFramePr>
          <p:nvPr/>
        </p:nvGraphicFramePr>
        <p:xfrm>
          <a:off x="2482850" y="4365625"/>
          <a:ext cx="3598863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269720" imgH="431640" progId="Equation.3">
                  <p:embed/>
                </p:oleObj>
              </mc:Choice>
              <mc:Fallback>
                <p:oleObj name="方程式" r:id="rId6" imgW="126972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4365625"/>
                        <a:ext cx="3598863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Object 7"/>
          <p:cNvGraphicFramePr>
            <a:graphicFrameLocks noChangeAspect="1"/>
          </p:cNvGraphicFramePr>
          <p:nvPr/>
        </p:nvGraphicFramePr>
        <p:xfrm>
          <a:off x="1944688" y="5589588"/>
          <a:ext cx="4533900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600200" imgH="431640" progId="Equation.3">
                  <p:embed/>
                </p:oleObj>
              </mc:Choice>
              <mc:Fallback>
                <p:oleObj name="方程式" r:id="rId8" imgW="1600200" imgH="431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5589588"/>
                        <a:ext cx="4533900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803275"/>
            <a:ext cx="903605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4025"/>
            <a:ext cx="91440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Image Sharpening Using Frequency Domain Filters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Highpass filter</a:t>
            </a:r>
          </a:p>
          <a:p>
            <a:endParaRPr lang="en-US" altLang="zh-TW"/>
          </a:p>
          <a:p>
            <a:endParaRPr lang="en-US" altLang="zh-TW"/>
          </a:p>
          <a:p>
            <a:pPr lvl="1"/>
            <a:r>
              <a:rPr lang="en-US" altLang="zh-TW"/>
              <a:t>Spatial filter:</a:t>
            </a:r>
          </a:p>
          <a:p>
            <a:pPr lvl="2"/>
            <a:r>
              <a:rPr lang="en-US" altLang="zh-TW"/>
              <a:t>             was multiplied by</a:t>
            </a:r>
          </a:p>
          <a:p>
            <a:pPr lvl="2"/>
            <a:r>
              <a:rPr lang="en-US" altLang="zh-TW"/>
              <a:t>Then the inverse DFT</a:t>
            </a:r>
          </a:p>
          <a:p>
            <a:pPr lvl="2"/>
            <a:r>
              <a:rPr lang="en-US" altLang="zh-TW"/>
              <a:t>The real part of the inverse DFT was multiplied by</a:t>
            </a:r>
          </a:p>
          <a:p>
            <a:pPr lvl="1"/>
            <a:endParaRPr lang="en-US" altLang="zh-TW"/>
          </a:p>
        </p:txBody>
      </p:sp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2333625" y="2492375"/>
          <a:ext cx="432593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447560" imgH="241200" progId="Equation.3">
                  <p:embed/>
                </p:oleObj>
              </mc:Choice>
              <mc:Fallback>
                <p:oleObj name="方程式" r:id="rId2" imgW="144756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5" y="2492375"/>
                        <a:ext cx="432593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/>
        </p:nvGraphicFramePr>
        <p:xfrm>
          <a:off x="4356100" y="3357563"/>
          <a:ext cx="122396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457200" imgH="203040" progId="Equation.3">
                  <p:embed/>
                </p:oleObj>
              </mc:Choice>
              <mc:Fallback>
                <p:oleObj name="方程式" r:id="rId4" imgW="45720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357563"/>
                        <a:ext cx="1223963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8"/>
          <p:cNvGraphicFramePr>
            <a:graphicFrameLocks noChangeAspect="1"/>
          </p:cNvGraphicFramePr>
          <p:nvPr/>
        </p:nvGraphicFramePr>
        <p:xfrm>
          <a:off x="2740025" y="3860800"/>
          <a:ext cx="11112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495000" imgH="203040" progId="Equation.3">
                  <p:embed/>
                </p:oleObj>
              </mc:Choice>
              <mc:Fallback>
                <p:oleObj name="方程式" r:id="rId6" imgW="49500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3860800"/>
                        <a:ext cx="11112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9"/>
          <p:cNvGraphicFramePr>
            <a:graphicFrameLocks noChangeAspect="1"/>
          </p:cNvGraphicFramePr>
          <p:nvPr/>
        </p:nvGraphicFramePr>
        <p:xfrm>
          <a:off x="6588125" y="3860800"/>
          <a:ext cx="102552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457200" imgH="228600" progId="Equation.3">
                  <p:embed/>
                </p:oleObj>
              </mc:Choice>
              <mc:Fallback>
                <p:oleObj name="方程式" r:id="rId8" imgW="4572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860800"/>
                        <a:ext cx="102552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Object 10"/>
          <p:cNvGraphicFramePr>
            <a:graphicFrameLocks noChangeAspect="1"/>
          </p:cNvGraphicFramePr>
          <p:nvPr/>
        </p:nvGraphicFramePr>
        <p:xfrm>
          <a:off x="4629150" y="5003800"/>
          <a:ext cx="10541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469800" imgH="228600" progId="Equation.3">
                  <p:embed/>
                </p:oleObj>
              </mc:Choice>
              <mc:Fallback>
                <p:oleObj name="方程式" r:id="rId10" imgW="4698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5003800"/>
                        <a:ext cx="10541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73025"/>
            <a:ext cx="6769100" cy="674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768350"/>
            <a:ext cx="9036050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Ideal highpass filters</a:t>
            </a:r>
          </a:p>
        </p:txBody>
      </p:sp>
      <p:graphicFrame>
        <p:nvGraphicFramePr>
          <p:cNvPr id="97284" name="Object 4"/>
          <p:cNvGraphicFramePr>
            <a:graphicFrameLocks noChangeAspect="1"/>
          </p:cNvGraphicFramePr>
          <p:nvPr/>
        </p:nvGraphicFramePr>
        <p:xfrm>
          <a:off x="1979613" y="2492375"/>
          <a:ext cx="5464175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828800" imgH="482400" progId="Equation.3">
                  <p:embed/>
                </p:oleObj>
              </mc:Choice>
              <mc:Fallback>
                <p:oleObj name="方程式" r:id="rId2" imgW="182880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492375"/>
                        <a:ext cx="5464175" cy="142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Object 5"/>
          <p:cNvGraphicFramePr>
            <a:graphicFrameLocks noChangeAspect="1"/>
          </p:cNvGraphicFramePr>
          <p:nvPr/>
        </p:nvGraphicFramePr>
        <p:xfrm>
          <a:off x="2003425" y="4041775"/>
          <a:ext cx="683101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286000" imgH="266400" progId="Equation.3">
                  <p:embed/>
                </p:oleObj>
              </mc:Choice>
              <mc:Fallback>
                <p:oleObj name="方程式" r:id="rId4" imgW="2286000" imgH="26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425" y="4041775"/>
                        <a:ext cx="6831013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91440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Butterworth highpass filters</a:t>
            </a:r>
          </a:p>
        </p:txBody>
      </p:sp>
      <p:graphicFrame>
        <p:nvGraphicFramePr>
          <p:cNvPr id="32773" name="Object 5"/>
          <p:cNvGraphicFramePr>
            <a:graphicFrameLocks noChangeAspect="1"/>
          </p:cNvGraphicFramePr>
          <p:nvPr/>
        </p:nvGraphicFramePr>
        <p:xfrm>
          <a:off x="2111375" y="2420938"/>
          <a:ext cx="5199063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39880" imgH="444240" progId="Equation.3">
                  <p:embed/>
                </p:oleObj>
              </mc:Choice>
              <mc:Fallback>
                <p:oleObj name="方程式" r:id="rId2" imgW="1739880" imgH="4442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2420938"/>
                        <a:ext cx="5199063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6"/>
          <p:cNvGraphicFramePr>
            <a:graphicFrameLocks noChangeAspect="1"/>
          </p:cNvGraphicFramePr>
          <p:nvPr/>
        </p:nvGraphicFramePr>
        <p:xfrm>
          <a:off x="2144713" y="3716338"/>
          <a:ext cx="683101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286000" imgH="266400" progId="Equation.3">
                  <p:embed/>
                </p:oleObj>
              </mc:Choice>
              <mc:Fallback>
                <p:oleObj name="方程式" r:id="rId4" imgW="2286000" imgH="266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3716338"/>
                        <a:ext cx="6831012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81D929B-6F71-19C2-33AD-CD1BC1A86359}"/>
                  </a:ext>
                </a:extLst>
              </p14:cNvPr>
              <p14:cNvContentPartPr/>
              <p14:nvPr/>
            </p14:nvContentPartPr>
            <p14:xfrm>
              <a:off x="4581000" y="3547008"/>
              <a:ext cx="2468160" cy="120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81D929B-6F71-19C2-33AD-CD1BC1A863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3538008"/>
                <a:ext cx="2485800" cy="13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7063"/>
            <a:ext cx="9144000" cy="429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Gaussian highpass filters</a:t>
            </a:r>
          </a:p>
        </p:txBody>
      </p:sp>
      <p:graphicFrame>
        <p:nvGraphicFramePr>
          <p:cNvPr id="99332" name="Object 4"/>
          <p:cNvGraphicFramePr>
            <a:graphicFrameLocks noChangeAspect="1"/>
          </p:cNvGraphicFramePr>
          <p:nvPr/>
        </p:nvGraphicFramePr>
        <p:xfrm>
          <a:off x="2111375" y="3284538"/>
          <a:ext cx="68294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286000" imgH="266400" progId="Equation.3">
                  <p:embed/>
                </p:oleObj>
              </mc:Choice>
              <mc:Fallback>
                <p:oleObj name="方程式" r:id="rId2" imgW="2286000" imgH="266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3284538"/>
                        <a:ext cx="6829425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2073275" y="2565400"/>
          <a:ext cx="451485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511280" imgH="253800" progId="Equation.3">
                  <p:embed/>
                </p:oleObj>
              </mc:Choice>
              <mc:Fallback>
                <p:oleObj name="方程式" r:id="rId4" imgW="151128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275" y="2565400"/>
                        <a:ext cx="451485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Impulse train</a:t>
            </a: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86225"/>
            <a:ext cx="6192837" cy="265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4724400"/>
            <a:ext cx="22320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0054" name="Object 6"/>
          <p:cNvGraphicFramePr>
            <a:graphicFrameLocks noChangeAspect="1"/>
          </p:cNvGraphicFramePr>
          <p:nvPr/>
        </p:nvGraphicFramePr>
        <p:xfrm>
          <a:off x="2430463" y="2420938"/>
          <a:ext cx="3994150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409400" imgH="431640" progId="Equation.3">
                  <p:embed/>
                </p:oleObj>
              </mc:Choice>
              <mc:Fallback>
                <p:oleObj name="方程式" r:id="rId4" imgW="140940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3" y="2420938"/>
                        <a:ext cx="3994150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9438"/>
            <a:ext cx="9144000" cy="402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9144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844675"/>
            <a:ext cx="91090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Laplacian in the frequency domain</a:t>
            </a:r>
          </a:p>
        </p:txBody>
      </p:sp>
      <p:graphicFrame>
        <p:nvGraphicFramePr>
          <p:cNvPr id="100356" name="Object 4"/>
          <p:cNvGraphicFramePr>
            <a:graphicFrameLocks noChangeAspect="1"/>
          </p:cNvGraphicFramePr>
          <p:nvPr/>
        </p:nvGraphicFramePr>
        <p:xfrm>
          <a:off x="2371725" y="2852738"/>
          <a:ext cx="4100513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688760" imgH="482400" progId="Equation.3">
                  <p:embed/>
                </p:oleObj>
              </mc:Choice>
              <mc:Fallback>
                <p:oleObj name="方程式" r:id="rId2" imgW="168876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725" y="2852738"/>
                        <a:ext cx="4100513" cy="116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7" name="Object 5"/>
          <p:cNvGraphicFramePr>
            <a:graphicFrameLocks noChangeAspect="1"/>
          </p:cNvGraphicFramePr>
          <p:nvPr/>
        </p:nvGraphicFramePr>
        <p:xfrm>
          <a:off x="2374900" y="4083050"/>
          <a:ext cx="5149850" cy="237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120760" imgH="977760" progId="Equation.3">
                  <p:embed/>
                </p:oleObj>
              </mc:Choice>
              <mc:Fallback>
                <p:oleObj name="方程式" r:id="rId4" imgW="2120760" imgH="9777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4083050"/>
                        <a:ext cx="5149850" cy="237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101379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268538" y="2841625"/>
          <a:ext cx="33115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498320" imgH="228600" progId="Equation.3">
                  <p:embed/>
                </p:oleObj>
              </mc:Choice>
              <mc:Fallback>
                <p:oleObj name="方程式" r:id="rId2" imgW="149832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841625"/>
                        <a:ext cx="3311525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0" name="Object 4"/>
          <p:cNvGraphicFramePr>
            <a:graphicFrameLocks noChangeAspect="1"/>
          </p:cNvGraphicFramePr>
          <p:nvPr/>
        </p:nvGraphicFramePr>
        <p:xfrm>
          <a:off x="1831975" y="1989138"/>
          <a:ext cx="545782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247840" imgH="228600" progId="Equation.3">
                  <p:embed/>
                </p:oleObj>
              </mc:Choice>
              <mc:Fallback>
                <p:oleObj name="方程式" r:id="rId4" imgW="224784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975" y="1989138"/>
                        <a:ext cx="5457825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1" name="Object 5"/>
          <p:cNvGraphicFramePr>
            <a:graphicFrameLocks noChangeAspect="1"/>
          </p:cNvGraphicFramePr>
          <p:nvPr/>
        </p:nvGraphicFramePr>
        <p:xfrm>
          <a:off x="2051050" y="4508500"/>
          <a:ext cx="65214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476440" imgH="228600" progId="Equation.3">
                  <p:embed/>
                </p:oleObj>
              </mc:Choice>
              <mc:Fallback>
                <p:oleObj name="方程式" r:id="rId6" imgW="247644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508500"/>
                        <a:ext cx="65214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endParaRPr lang="en-US" altLang="zh-TW"/>
          </a:p>
          <a:p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After centering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Inverse Fourier transform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Fourier-transform pair</a:t>
            </a:r>
          </a:p>
        </p:txBody>
      </p:sp>
      <p:graphicFrame>
        <p:nvGraphicFramePr>
          <p:cNvPr id="102404" name="Object 4"/>
          <p:cNvGraphicFramePr>
            <a:graphicFrameLocks noChangeAspect="1"/>
          </p:cNvGraphicFramePr>
          <p:nvPr/>
        </p:nvGraphicFramePr>
        <p:xfrm>
          <a:off x="1949450" y="2373313"/>
          <a:ext cx="6889750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616120" imgH="482400" progId="Equation.3">
                  <p:embed/>
                </p:oleObj>
              </mc:Choice>
              <mc:Fallback>
                <p:oleObj name="方程式" r:id="rId2" imgW="261612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2373313"/>
                        <a:ext cx="6889750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/>
          <p:cNvGraphicFramePr>
            <a:graphicFrameLocks noChangeAspect="1"/>
          </p:cNvGraphicFramePr>
          <p:nvPr/>
        </p:nvGraphicFramePr>
        <p:xfrm>
          <a:off x="2033588" y="4292600"/>
          <a:ext cx="6151562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336760" imgH="482400" progId="Equation.3">
                  <p:embed/>
                </p:oleObj>
              </mc:Choice>
              <mc:Fallback>
                <p:oleObj name="方程式" r:id="rId4" imgW="233676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4292600"/>
                        <a:ext cx="6151562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Enhancement</a:t>
            </a:r>
          </a:p>
        </p:txBody>
      </p:sp>
      <p:graphicFrame>
        <p:nvGraphicFramePr>
          <p:cNvPr id="200708" name="Object 4"/>
          <p:cNvGraphicFramePr>
            <a:graphicFrameLocks noChangeAspect="1"/>
          </p:cNvGraphicFramePr>
          <p:nvPr/>
        </p:nvGraphicFramePr>
        <p:xfrm>
          <a:off x="2384425" y="4508500"/>
          <a:ext cx="621982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361960" imgH="736560" progId="Equation.3">
                  <p:embed/>
                </p:oleObj>
              </mc:Choice>
              <mc:Fallback>
                <p:oleObj name="方程式" r:id="rId2" imgW="2361960" imgH="7365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4508500"/>
                        <a:ext cx="6219825" cy="194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09" name="Object 5"/>
          <p:cNvGraphicFramePr>
            <a:graphicFrameLocks noChangeAspect="1"/>
          </p:cNvGraphicFramePr>
          <p:nvPr/>
        </p:nvGraphicFramePr>
        <p:xfrm>
          <a:off x="2411413" y="2708275"/>
          <a:ext cx="491648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866600" imgH="228600" progId="Equation.3">
                  <p:embed/>
                </p:oleObj>
              </mc:Choice>
              <mc:Fallback>
                <p:oleObj name="方程式" r:id="rId4" imgW="18666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708275"/>
                        <a:ext cx="4916487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0" name="Object 6"/>
          <p:cNvGraphicFramePr>
            <a:graphicFrameLocks noChangeAspect="1"/>
          </p:cNvGraphicFramePr>
          <p:nvPr/>
        </p:nvGraphicFramePr>
        <p:xfrm>
          <a:off x="2339975" y="3522663"/>
          <a:ext cx="490537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790640" imgH="228600" progId="Equation.3">
                  <p:embed/>
                </p:oleObj>
              </mc:Choice>
              <mc:Fallback>
                <p:oleObj name="方程式" r:id="rId6" imgW="179064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522663"/>
                        <a:ext cx="4905375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288"/>
            <a:ext cx="7164388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8" y="2420938"/>
            <a:ext cx="1858962" cy="269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Unsharp masking, high-boost filtering, and high-frequency emphasis filtering</a:t>
            </a:r>
          </a:p>
          <a:p>
            <a:pPr lvl="1"/>
            <a:r>
              <a:rPr lang="en-US" altLang="zh-TW"/>
              <a:t>Mask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  <p:graphicFrame>
        <p:nvGraphicFramePr>
          <p:cNvPr id="104452" name="Object 4"/>
          <p:cNvGraphicFramePr>
            <a:graphicFrameLocks noChangeAspect="1"/>
          </p:cNvGraphicFramePr>
          <p:nvPr/>
        </p:nvGraphicFramePr>
        <p:xfrm>
          <a:off x="2524125" y="3644900"/>
          <a:ext cx="52879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930320" imgH="228600" progId="Equation.3">
                  <p:embed/>
                </p:oleObj>
              </mc:Choice>
              <mc:Fallback>
                <p:oleObj name="方程式" r:id="rId2" imgW="193032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25" y="3644900"/>
                        <a:ext cx="5287963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4" name="Object 6"/>
          <p:cNvGraphicFramePr>
            <a:graphicFrameLocks noChangeAspect="1"/>
          </p:cNvGraphicFramePr>
          <p:nvPr/>
        </p:nvGraphicFramePr>
        <p:xfrm>
          <a:off x="2555875" y="4365625"/>
          <a:ext cx="553243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019240" imgH="228600" progId="Equation.3">
                  <p:embed/>
                </p:oleObj>
              </mc:Choice>
              <mc:Fallback>
                <p:oleObj name="方程式" r:id="rId4" imgW="201924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365625"/>
                        <a:ext cx="5532438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zh-TW" altLang="en-US"/>
          </a:p>
          <a:p>
            <a:pPr lvl="1"/>
            <a:endParaRPr lang="zh-TW" altLang="en-US"/>
          </a:p>
          <a:p>
            <a:pPr lvl="1"/>
            <a:r>
              <a:rPr lang="en-US" altLang="zh-TW"/>
              <a:t>k=1, unsharp masking</a:t>
            </a:r>
          </a:p>
          <a:p>
            <a:pPr lvl="1"/>
            <a:r>
              <a:rPr lang="en-US" altLang="zh-TW"/>
              <a:t>K&gt;1, highboost filters</a:t>
            </a:r>
          </a:p>
          <a:p>
            <a:pPr lvl="1"/>
            <a:endParaRPr lang="en-US" altLang="zh-TW"/>
          </a:p>
        </p:txBody>
      </p:sp>
      <p:graphicFrame>
        <p:nvGraphicFramePr>
          <p:cNvPr id="105478" name="Object 6"/>
          <p:cNvGraphicFramePr>
            <a:graphicFrameLocks noChangeAspect="1"/>
          </p:cNvGraphicFramePr>
          <p:nvPr/>
        </p:nvGraphicFramePr>
        <p:xfrm>
          <a:off x="1331913" y="4005263"/>
          <a:ext cx="74104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705040" imgH="228600" progId="Equation.3">
                  <p:embed/>
                </p:oleObj>
              </mc:Choice>
              <mc:Fallback>
                <p:oleObj name="方程式" r:id="rId2" imgW="270504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005263"/>
                        <a:ext cx="74104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0" name="Object 8"/>
          <p:cNvGraphicFramePr>
            <a:graphicFrameLocks noChangeAspect="1"/>
          </p:cNvGraphicFramePr>
          <p:nvPr/>
        </p:nvGraphicFramePr>
        <p:xfrm>
          <a:off x="2268538" y="1844675"/>
          <a:ext cx="55324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019240" imgH="228600" progId="Equation.3">
                  <p:embed/>
                </p:oleObj>
              </mc:Choice>
              <mc:Fallback>
                <p:oleObj name="方程式" r:id="rId4" imgW="201924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844675"/>
                        <a:ext cx="5532437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1" name="Object 9"/>
          <p:cNvGraphicFramePr>
            <a:graphicFrameLocks noChangeAspect="1"/>
          </p:cNvGraphicFramePr>
          <p:nvPr/>
        </p:nvGraphicFramePr>
        <p:xfrm>
          <a:off x="1331913" y="4797425"/>
          <a:ext cx="66802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438280" imgH="228600" progId="Equation.3">
                  <p:embed/>
                </p:oleObj>
              </mc:Choice>
              <mc:Fallback>
                <p:oleObj name="方程式" r:id="rId6" imgW="243828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797425"/>
                        <a:ext cx="668020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82" name="Object 10"/>
          <p:cNvGraphicFramePr>
            <a:graphicFrameLocks noChangeAspect="1"/>
          </p:cNvGraphicFramePr>
          <p:nvPr/>
        </p:nvGraphicFramePr>
        <p:xfrm>
          <a:off x="1331913" y="5589588"/>
          <a:ext cx="7027862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2565360" imgH="228600" progId="Equation.3">
                  <p:embed/>
                </p:oleObj>
              </mc:Choice>
              <mc:Fallback>
                <p:oleObj name="方程式" r:id="rId8" imgW="256536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589588"/>
                        <a:ext cx="7027862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Fourier transform of functions of one continuous variable</a:t>
            </a:r>
          </a:p>
          <a:p>
            <a:pPr lvl="1"/>
            <a:r>
              <a:rPr lang="en-US" altLang="zh-TW"/>
              <a:t>Fourier transform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Inverse Fourier transform</a:t>
            </a:r>
          </a:p>
          <a:p>
            <a:endParaRPr lang="zh-TW" altLang="en-US"/>
          </a:p>
        </p:txBody>
      </p:sp>
      <p:graphicFrame>
        <p:nvGraphicFramePr>
          <p:cNvPr id="125956" name="Object 4"/>
          <p:cNvGraphicFramePr>
            <a:graphicFrameLocks noChangeAspect="1"/>
          </p:cNvGraphicFramePr>
          <p:nvPr/>
        </p:nvGraphicFramePr>
        <p:xfrm>
          <a:off x="2289175" y="3171825"/>
          <a:ext cx="4354513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460160" imgH="330120" progId="Equation.3">
                  <p:embed/>
                </p:oleObj>
              </mc:Choice>
              <mc:Fallback>
                <p:oleObj name="方程式" r:id="rId2" imgW="1460160" imgH="3301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175" y="3171825"/>
                        <a:ext cx="4354513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7" name="Object 5"/>
          <p:cNvGraphicFramePr>
            <a:graphicFrameLocks noChangeAspect="1"/>
          </p:cNvGraphicFramePr>
          <p:nvPr/>
        </p:nvGraphicFramePr>
        <p:xfrm>
          <a:off x="2255838" y="4652963"/>
          <a:ext cx="427831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434960" imgH="330120" progId="Equation.3">
                  <p:embed/>
                </p:oleObj>
              </mc:Choice>
              <mc:Fallback>
                <p:oleObj name="方程式" r:id="rId4" imgW="1434960" imgH="3301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5838" y="4652963"/>
                        <a:ext cx="4278312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4450"/>
            <a:ext cx="7489825" cy="680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Homomorphic Filtering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Illumination and reflectance components</a:t>
            </a:r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Derivations</a:t>
            </a:r>
          </a:p>
        </p:txBody>
      </p:sp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2555875" y="2997200"/>
          <a:ext cx="40925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409400" imgH="203040" progId="Equation.3">
                  <p:embed/>
                </p:oleObj>
              </mc:Choice>
              <mc:Fallback>
                <p:oleObj name="方程式" r:id="rId2" imgW="14094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997200"/>
                        <a:ext cx="409257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2484438" y="4508500"/>
          <a:ext cx="57880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993680" imgH="215640" progId="Equation.3">
                  <p:embed/>
                </p:oleObj>
              </mc:Choice>
              <mc:Fallback>
                <p:oleObj name="方程式" r:id="rId4" imgW="199368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508500"/>
                        <a:ext cx="578802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6" name="Object 6"/>
          <p:cNvGraphicFramePr>
            <a:graphicFrameLocks noChangeAspect="1"/>
          </p:cNvGraphicFramePr>
          <p:nvPr/>
        </p:nvGraphicFramePr>
        <p:xfrm>
          <a:off x="2543175" y="5197475"/>
          <a:ext cx="5124450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765080" imgH="431640" progId="Equation.3">
                  <p:embed/>
                </p:oleObj>
              </mc:Choice>
              <mc:Fallback>
                <p:oleObj name="方程式" r:id="rId6" imgW="176508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175" y="5197475"/>
                        <a:ext cx="5124450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  <a:p>
            <a:endParaRPr lang="zh-TW" altLang="en-US"/>
          </a:p>
          <a:p>
            <a:endParaRPr lang="zh-TW" altLang="en-US"/>
          </a:p>
          <a:p>
            <a:pPr lvl="1"/>
            <a:r>
              <a:rPr lang="en-US" altLang="zh-TW"/>
              <a:t>Or</a:t>
            </a:r>
          </a:p>
        </p:txBody>
      </p:sp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2051050" y="2205038"/>
          <a:ext cx="6819900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349360" imgH="431640" progId="Equation.3">
                  <p:embed/>
                </p:oleObj>
              </mc:Choice>
              <mc:Fallback>
                <p:oleObj name="方程式" r:id="rId2" imgW="234936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205038"/>
                        <a:ext cx="6819900" cy="125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2195513" y="4005263"/>
          <a:ext cx="4792662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650960" imgH="228600" progId="Equation.3">
                  <p:embed/>
                </p:oleObj>
              </mc:Choice>
              <mc:Fallback>
                <p:oleObj name="方程式" r:id="rId4" imgW="16509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005263"/>
                        <a:ext cx="4792662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Frequency domain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Spatial domain</a:t>
            </a:r>
          </a:p>
        </p:txBody>
      </p:sp>
      <p:graphicFrame>
        <p:nvGraphicFramePr>
          <p:cNvPr id="109572" name="Object 4"/>
          <p:cNvGraphicFramePr>
            <a:graphicFrameLocks noChangeAspect="1"/>
          </p:cNvGraphicFramePr>
          <p:nvPr/>
        </p:nvGraphicFramePr>
        <p:xfrm>
          <a:off x="1735138" y="2460625"/>
          <a:ext cx="7300912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514600" imgH="431640" progId="Equation.3">
                  <p:embed/>
                </p:oleObj>
              </mc:Choice>
              <mc:Fallback>
                <p:oleObj name="方程式" r:id="rId2" imgW="251460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2460625"/>
                        <a:ext cx="7300912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5"/>
          <p:cNvGraphicFramePr>
            <a:graphicFrameLocks noChangeAspect="1"/>
          </p:cNvGraphicFramePr>
          <p:nvPr/>
        </p:nvGraphicFramePr>
        <p:xfrm>
          <a:off x="1835150" y="4525963"/>
          <a:ext cx="5456238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879560" imgH="736560" progId="Equation.3">
                  <p:embed/>
                </p:oleObj>
              </mc:Choice>
              <mc:Fallback>
                <p:oleObj name="方程式" r:id="rId4" imgW="1879560" imgH="7365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525963"/>
                        <a:ext cx="5456238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596" name="Object 4"/>
          <p:cNvGraphicFramePr>
            <a:graphicFrameLocks noChangeAspect="1"/>
          </p:cNvGraphicFramePr>
          <p:nvPr/>
        </p:nvGraphicFramePr>
        <p:xfrm>
          <a:off x="2051050" y="2205038"/>
          <a:ext cx="52339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803240" imgH="241200" progId="Equation.3">
                  <p:embed/>
                </p:oleObj>
              </mc:Choice>
              <mc:Fallback>
                <p:oleObj name="方程式" r:id="rId2" imgW="180324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205038"/>
                        <a:ext cx="52339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7" name="Object 5"/>
          <p:cNvGraphicFramePr>
            <a:graphicFrameLocks noChangeAspect="1"/>
          </p:cNvGraphicFramePr>
          <p:nvPr/>
        </p:nvGraphicFramePr>
        <p:xfrm>
          <a:off x="2051050" y="2924175"/>
          <a:ext cx="5345113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841400" imgH="228600" progId="Equation.3">
                  <p:embed/>
                </p:oleObj>
              </mc:Choice>
              <mc:Fallback>
                <p:oleObj name="方程式" r:id="rId4" imgW="18414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924175"/>
                        <a:ext cx="5345113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8" name="Object 6"/>
          <p:cNvGraphicFramePr>
            <a:graphicFrameLocks noChangeAspect="1"/>
          </p:cNvGraphicFramePr>
          <p:nvPr/>
        </p:nvGraphicFramePr>
        <p:xfrm>
          <a:off x="2051050" y="3702050"/>
          <a:ext cx="45704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574640" imgH="203040" progId="Equation.3">
                  <p:embed/>
                </p:oleObj>
              </mc:Choice>
              <mc:Fallback>
                <p:oleObj name="方程式" r:id="rId6" imgW="157464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702050"/>
                        <a:ext cx="457041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670478"/>
              </p:ext>
            </p:extLst>
          </p:nvPr>
        </p:nvGraphicFramePr>
        <p:xfrm>
          <a:off x="2051050" y="4365625"/>
          <a:ext cx="5492750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892160" imgH="457200" progId="Equation.3">
                  <p:embed/>
                </p:oleObj>
              </mc:Choice>
              <mc:Fallback>
                <p:oleObj name="方程式" r:id="rId8" imgW="189216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365625"/>
                        <a:ext cx="5492750" cy="132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060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175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4A412C0-3EC1-A134-ECD4-4811DD796D3C}"/>
              </a:ext>
            </a:extLst>
          </p:cNvPr>
          <p:cNvSpPr txBox="1"/>
          <p:nvPr/>
        </p:nvSpPr>
        <p:spPr>
          <a:xfrm>
            <a:off x="3419872" y="6092825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原本取</a:t>
            </a:r>
            <a:r>
              <a:rPr lang="en-US" altLang="zh-TW" dirty="0"/>
              <a:t>In</a:t>
            </a:r>
            <a:r>
              <a:rPr lang="zh-TW" altLang="en-US" dirty="0"/>
              <a:t>，這裡要回去要取</a:t>
            </a:r>
            <a:r>
              <a:rPr lang="en-US" altLang="zh-TW" dirty="0"/>
              <a:t>Exponential</a:t>
            </a:r>
            <a:endParaRPr lang="zh-TW" altLang="en-US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dirty="0"/>
              <a:t>Decrease the contribution made by the low frequencies (illumination)</a:t>
            </a:r>
            <a:r>
              <a:rPr lang="zh-TW" altLang="en-US" dirty="0"/>
              <a:t>光源比重降低，明暗影響</a:t>
            </a:r>
            <a:endParaRPr lang="en-US" altLang="zh-TW" dirty="0"/>
          </a:p>
          <a:p>
            <a:pPr lvl="1"/>
            <a:r>
              <a:rPr lang="en-US" altLang="zh-TW" dirty="0"/>
              <a:t>Amplify the contribution made by high frequencies (reflectance)</a:t>
            </a:r>
            <a:r>
              <a:rPr lang="zh-TW" altLang="en-US" dirty="0"/>
              <a:t>反射係數增加</a:t>
            </a:r>
            <a:endParaRPr lang="en-US" altLang="zh-TW" dirty="0"/>
          </a:p>
          <a:p>
            <a:pPr lvl="1"/>
            <a:r>
              <a:rPr lang="en-US" altLang="zh-TW" dirty="0"/>
              <a:t>Simultaneous dynamic range compression and contrast enhancement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22" name="Object 6"/>
          <p:cNvGraphicFramePr>
            <a:graphicFrameLocks noChangeAspect="1"/>
          </p:cNvGraphicFramePr>
          <p:nvPr/>
        </p:nvGraphicFramePr>
        <p:xfrm>
          <a:off x="827088" y="5057775"/>
          <a:ext cx="739775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476440" imgH="253800" progId="Equation.3">
                  <p:embed/>
                </p:oleObj>
              </mc:Choice>
              <mc:Fallback>
                <p:oleObj name="方程式" r:id="rId2" imgW="247644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057775"/>
                        <a:ext cx="739775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16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20713"/>
            <a:ext cx="6804025" cy="400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62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692150"/>
            <a:ext cx="2146300" cy="396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EC061C8-1FE3-DE30-E851-7E5B7E98479A}"/>
              </a:ext>
            </a:extLst>
          </p:cNvPr>
          <p:cNvSpPr txBox="1"/>
          <p:nvPr/>
        </p:nvSpPr>
        <p:spPr>
          <a:xfrm>
            <a:off x="1835696" y="4766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二維環狀對稱函數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197946F-3997-0A7E-1C9A-DA199C47B661}"/>
                  </a:ext>
                </a:extLst>
              </p14:cNvPr>
              <p14:cNvContentPartPr/>
              <p14:nvPr/>
            </p14:nvContentPartPr>
            <p14:xfrm>
              <a:off x="5669040" y="5261800"/>
              <a:ext cx="1391400" cy="31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197946F-3997-0A7E-1C9A-DA199C47B6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5040" y="5153800"/>
                <a:ext cx="1499040" cy="2473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BA19EDB-C863-614C-F451-9E973732CDF3}"/>
              </a:ext>
            </a:extLst>
          </p:cNvPr>
          <p:cNvSpPr txBox="1"/>
          <p:nvPr/>
        </p:nvSpPr>
        <p:spPr>
          <a:xfrm>
            <a:off x="5609660" y="37890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到中心距離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75"/>
            <a:ext cx="7019925" cy="540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7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8" y="2420938"/>
            <a:ext cx="2008187" cy="287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76CC322-A053-F419-1D20-C584D3CAB33D}"/>
              </a:ext>
            </a:extLst>
          </p:cNvPr>
          <p:cNvSpPr txBox="1"/>
          <p:nvPr/>
        </p:nvSpPr>
        <p:spPr>
          <a:xfrm>
            <a:off x="5436096" y="6206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線條是高頻，會增強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Selective Filtering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Bandreject and bandpass filters</a:t>
            </a:r>
          </a:p>
        </p:txBody>
      </p:sp>
      <p:pic>
        <p:nvPicPr>
          <p:cNvPr id="203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4900"/>
            <a:ext cx="9144000" cy="280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03781" name="Object 5"/>
          <p:cNvGraphicFramePr>
            <a:graphicFrameLocks noChangeAspect="1"/>
          </p:cNvGraphicFramePr>
          <p:nvPr/>
        </p:nvGraphicFramePr>
        <p:xfrm>
          <a:off x="2195513" y="2565400"/>
          <a:ext cx="4551362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523880" imgH="215640" progId="Equation.3">
                  <p:embed/>
                </p:oleObj>
              </mc:Choice>
              <mc:Fallback>
                <p:oleObj name="方程式" r:id="rId3" imgW="152388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565400"/>
                        <a:ext cx="4551362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611438"/>
            <a:ext cx="6481763" cy="321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2636838"/>
            <a:ext cx="2319338" cy="331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205038"/>
            <a:ext cx="8893175" cy="363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Notch filters</a:t>
            </a:r>
          </a:p>
        </p:txBody>
      </p:sp>
      <p:graphicFrame>
        <p:nvGraphicFramePr>
          <p:cNvPr id="205828" name="Object 4"/>
          <p:cNvGraphicFramePr>
            <a:graphicFrameLocks noChangeAspect="1"/>
          </p:cNvGraphicFramePr>
          <p:nvPr/>
        </p:nvGraphicFramePr>
        <p:xfrm>
          <a:off x="1922463" y="2265363"/>
          <a:ext cx="6105525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044440" imgH="444240" progId="Equation.3">
                  <p:embed/>
                </p:oleObj>
              </mc:Choice>
              <mc:Fallback>
                <p:oleObj name="方程式" r:id="rId2" imgW="204444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2265363"/>
                        <a:ext cx="6105525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9" name="Object 5"/>
          <p:cNvGraphicFramePr>
            <a:graphicFrameLocks noChangeAspect="1"/>
          </p:cNvGraphicFramePr>
          <p:nvPr/>
        </p:nvGraphicFramePr>
        <p:xfrm>
          <a:off x="1066800" y="3573463"/>
          <a:ext cx="8077200" cy="138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705040" imgH="469800" progId="Equation.3">
                  <p:embed/>
                </p:oleObj>
              </mc:Choice>
              <mc:Fallback>
                <p:oleObj name="方程式" r:id="rId4" imgW="2705040" imgH="46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73463"/>
                        <a:ext cx="8077200" cy="138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0" name="Object 6"/>
          <p:cNvGraphicFramePr>
            <a:graphicFrameLocks noChangeAspect="1"/>
          </p:cNvGraphicFramePr>
          <p:nvPr/>
        </p:nvGraphicFramePr>
        <p:xfrm>
          <a:off x="914400" y="5013325"/>
          <a:ext cx="8266113" cy="138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768400" imgH="469800" progId="Equation.3">
                  <p:embed/>
                </p:oleObj>
              </mc:Choice>
              <mc:Fallback>
                <p:oleObj name="方程式" r:id="rId6" imgW="2768400" imgH="469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013325"/>
                        <a:ext cx="8266113" cy="138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Butterworth notch reject filter</a:t>
            </a:r>
          </a:p>
        </p:txBody>
      </p:sp>
      <p:graphicFrame>
        <p:nvGraphicFramePr>
          <p:cNvPr id="206852" name="Object 4"/>
          <p:cNvGraphicFramePr>
            <a:graphicFrameLocks noChangeAspect="1"/>
          </p:cNvGraphicFramePr>
          <p:nvPr/>
        </p:nvGraphicFramePr>
        <p:xfrm>
          <a:off x="250825" y="2636838"/>
          <a:ext cx="8720138" cy="235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3149280" imgH="863280" progId="Equation.3">
                  <p:embed/>
                </p:oleObj>
              </mc:Choice>
              <mc:Fallback>
                <p:oleObj name="方程式" r:id="rId2" imgW="3149280" imgH="8632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636838"/>
                        <a:ext cx="8720138" cy="235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Notch pass filter</a:t>
            </a:r>
          </a:p>
        </p:txBody>
      </p:sp>
      <p:graphicFrame>
        <p:nvGraphicFramePr>
          <p:cNvPr id="207876" name="Object 4"/>
          <p:cNvGraphicFramePr>
            <a:graphicFrameLocks noChangeAspect="1"/>
          </p:cNvGraphicFramePr>
          <p:nvPr/>
        </p:nvGraphicFramePr>
        <p:xfrm>
          <a:off x="2178050" y="2708275"/>
          <a:ext cx="45878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536480" imgH="228600" progId="Equation.3">
                  <p:embed/>
                </p:oleObj>
              </mc:Choice>
              <mc:Fallback>
                <p:oleObj name="方程式" r:id="rId2" imgW="153648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050" y="2708275"/>
                        <a:ext cx="458787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185738"/>
            <a:ext cx="4551362" cy="655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844675"/>
            <a:ext cx="2174875" cy="45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8F29D7-8876-731A-7F3B-58A56C1001AA}"/>
              </a:ext>
            </a:extLst>
          </p:cNvPr>
          <p:cNvSpPr txBox="1"/>
          <p:nvPr/>
        </p:nvSpPr>
        <p:spPr>
          <a:xfrm>
            <a:off x="6516216" y="980728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有</a:t>
            </a:r>
            <a:r>
              <a:rPr lang="en-US" altLang="zh-TW" dirty="0"/>
              <a:t>4</a:t>
            </a:r>
            <a:r>
              <a:rPr lang="zh-TW" altLang="en-US" dirty="0"/>
              <a:t>對</a:t>
            </a:r>
            <a:r>
              <a:rPr lang="en-US" altLang="zh-TW" dirty="0"/>
              <a:t>(Q)</a:t>
            </a:r>
            <a:r>
              <a:rPr lang="zh-TW" altLang="en-US" dirty="0"/>
              <a:t>雜訊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5818FAF-C570-175B-94F3-A118508CA82F}"/>
              </a:ext>
            </a:extLst>
          </p:cNvPr>
          <p:cNvCxnSpPr/>
          <p:nvPr/>
        </p:nvCxnSpPr>
        <p:spPr>
          <a:xfrm>
            <a:off x="4283968" y="836712"/>
            <a:ext cx="576064" cy="2016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1475EEF-0507-DA4A-9453-B6DF7E9FDCC1}"/>
              </a:ext>
            </a:extLst>
          </p:cNvPr>
          <p:cNvCxnSpPr/>
          <p:nvPr/>
        </p:nvCxnSpPr>
        <p:spPr>
          <a:xfrm>
            <a:off x="4283968" y="1350060"/>
            <a:ext cx="576064" cy="998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C6D3F0D-1130-5A09-13DF-C33D0F5EE69D}"/>
              </a:ext>
            </a:extLst>
          </p:cNvPr>
          <p:cNvCxnSpPr>
            <a:cxnSpLocks/>
          </p:cNvCxnSpPr>
          <p:nvPr/>
        </p:nvCxnSpPr>
        <p:spPr>
          <a:xfrm flipH="1">
            <a:off x="4283968" y="1196752"/>
            <a:ext cx="576064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8D59493-7C60-8749-4752-5BDF40F836F7}"/>
              </a:ext>
            </a:extLst>
          </p:cNvPr>
          <p:cNvCxnSpPr>
            <a:cxnSpLocks/>
          </p:cNvCxnSpPr>
          <p:nvPr/>
        </p:nvCxnSpPr>
        <p:spPr>
          <a:xfrm flipH="1">
            <a:off x="4283968" y="764704"/>
            <a:ext cx="576064" cy="208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7287B42C-F2A4-305E-657B-EDF86952A695}"/>
                  </a:ext>
                </a:extLst>
              </p14:cNvPr>
              <p14:cNvContentPartPr/>
              <p14:nvPr/>
            </p14:nvContentPartPr>
            <p14:xfrm>
              <a:off x="3931680" y="538240"/>
              <a:ext cx="360" cy="1724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7287B42C-F2A4-305E-657B-EDF86952A6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2680" y="529240"/>
                <a:ext cx="18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F9AAF889-6255-DC22-3A5A-BB7836DB9B98}"/>
                  </a:ext>
                </a:extLst>
              </p14:cNvPr>
              <p14:cNvContentPartPr/>
              <p14:nvPr/>
            </p14:nvContentPartPr>
            <p14:xfrm>
              <a:off x="3693000" y="1228360"/>
              <a:ext cx="404640" cy="2818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F9AAF889-6255-DC22-3A5A-BB7836DB9B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4000" y="1219360"/>
                <a:ext cx="422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5BDC4EC-D9E0-499F-959F-0C3CAF66EF92}"/>
                  </a:ext>
                </a:extLst>
              </p14:cNvPr>
              <p14:cNvContentPartPr/>
              <p14:nvPr/>
            </p14:nvContentPartPr>
            <p14:xfrm>
              <a:off x="3791280" y="1858720"/>
              <a:ext cx="213840" cy="4489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5BDC4EC-D9E0-499F-959F-0C3CAF66EF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2640" y="1850080"/>
                <a:ext cx="231480" cy="46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F3993D6F-3BD0-B531-890C-71738A9A35DD}"/>
              </a:ext>
            </a:extLst>
          </p:cNvPr>
          <p:cNvGrpSpPr/>
          <p:nvPr/>
        </p:nvGrpSpPr>
        <p:grpSpPr>
          <a:xfrm>
            <a:off x="3839880" y="2763040"/>
            <a:ext cx="213480" cy="407160"/>
            <a:chOff x="3839880" y="2763040"/>
            <a:chExt cx="21348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CDCE4D1-0B2D-7824-5C1A-84C80141BA32}"/>
                    </a:ext>
                  </a:extLst>
                </p14:cNvPr>
                <p14:cNvContentPartPr/>
                <p14:nvPr/>
              </p14:nvContentPartPr>
              <p14:xfrm>
                <a:off x="3839880" y="2844400"/>
                <a:ext cx="213480" cy="185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CDCE4D1-0B2D-7824-5C1A-84C80141BA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31240" y="2835400"/>
                  <a:ext cx="231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FE6ED4-7BE2-08F1-E6B2-1133BAA6AE7A}"/>
                    </a:ext>
                  </a:extLst>
                </p14:cNvPr>
                <p14:cNvContentPartPr/>
                <p14:nvPr/>
              </p14:nvContentPartPr>
              <p14:xfrm>
                <a:off x="3972360" y="2763040"/>
                <a:ext cx="10440" cy="407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FE6ED4-7BE2-08F1-E6B2-1133BAA6AE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63720" y="2754400"/>
                  <a:ext cx="28080" cy="424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38138"/>
            <a:ext cx="6264275" cy="625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9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61938"/>
            <a:ext cx="1627188" cy="640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AA5BA9-9056-0B47-2CD5-0BAEF86CEF94}"/>
              </a:ext>
            </a:extLst>
          </p:cNvPr>
          <p:cNvSpPr txBox="1"/>
          <p:nvPr/>
        </p:nvSpPr>
        <p:spPr>
          <a:xfrm>
            <a:off x="0" y="9446"/>
            <a:ext cx="477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干擾</a:t>
            </a:r>
            <a:r>
              <a:rPr lang="en-US" altLang="zh-TW" dirty="0"/>
              <a:t>(</a:t>
            </a:r>
            <a:r>
              <a:rPr lang="zh-TW" altLang="en-US" dirty="0"/>
              <a:t>因為是重複出現的</a:t>
            </a:r>
            <a:r>
              <a:rPr lang="en-US" altLang="zh-TW" dirty="0"/>
              <a:t>pattern</a:t>
            </a:r>
            <a:r>
              <a:rPr lang="zh-TW" altLang="en-US" dirty="0"/>
              <a:t>，用</a:t>
            </a:r>
            <a:r>
              <a:rPr lang="en-US" altLang="zh-TW" dirty="0" err="1"/>
              <a:t>fourier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633D74-2FA0-A6CA-33AD-533C14D59458}"/>
              </a:ext>
            </a:extLst>
          </p:cNvPr>
          <p:cNvSpPr txBox="1"/>
          <p:nvPr/>
        </p:nvSpPr>
        <p:spPr>
          <a:xfrm>
            <a:off x="4705918" y="-52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干擾在垂直線上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CE56C1A-3031-087D-C674-225E8DC8D162}"/>
                  </a:ext>
                </a:extLst>
              </p14:cNvPr>
              <p14:cNvContentPartPr/>
              <p14:nvPr/>
            </p14:nvContentPartPr>
            <p14:xfrm>
              <a:off x="7142160" y="4043560"/>
              <a:ext cx="970200" cy="122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CE56C1A-3031-087D-C674-225E8DC8D1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8520" y="3935920"/>
                <a:ext cx="107784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9D5D8DC-35D7-9420-EC76-4D209E7B7174}"/>
                  </a:ext>
                </a:extLst>
              </p14:cNvPr>
              <p14:cNvContentPartPr/>
              <p14:nvPr/>
            </p14:nvContentPartPr>
            <p14:xfrm>
              <a:off x="7792680" y="3870760"/>
              <a:ext cx="48708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9D5D8DC-35D7-9420-EC76-4D209E7B71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8680" y="3763120"/>
                <a:ext cx="59472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143250"/>
            <a:ext cx="7416800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9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03188"/>
            <a:ext cx="1739900" cy="296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Implementation</a:t>
            </a: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1403350" y="1916113"/>
            <a:ext cx="73136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Separability of the 2-D DFT</a:t>
            </a:r>
          </a:p>
        </p:txBody>
      </p:sp>
      <p:graphicFrame>
        <p:nvGraphicFramePr>
          <p:cNvPr id="211973" name="Object 5"/>
          <p:cNvGraphicFramePr>
            <a:graphicFrameLocks noChangeAspect="1"/>
          </p:cNvGraphicFramePr>
          <p:nvPr/>
        </p:nvGraphicFramePr>
        <p:xfrm>
          <a:off x="1579563" y="2535238"/>
          <a:ext cx="6891337" cy="406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311200" imgH="1371600" progId="Equation.3">
                  <p:embed/>
                </p:oleObj>
              </mc:Choice>
              <mc:Fallback>
                <p:oleObj name="方程式" r:id="rId2" imgW="2311200" imgH="1371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2535238"/>
                        <a:ext cx="6891337" cy="406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where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We can compute the 2-D transform by first computing a 1-D transform along each row of the input image, and then computing a 1-D transform along each column of this intermediate result</a:t>
            </a:r>
          </a:p>
        </p:txBody>
      </p:sp>
      <p:graphicFrame>
        <p:nvGraphicFramePr>
          <p:cNvPr id="119812" name="Object 4"/>
          <p:cNvGraphicFramePr>
            <a:graphicFrameLocks noChangeAspect="1"/>
          </p:cNvGraphicFramePr>
          <p:nvPr/>
        </p:nvGraphicFramePr>
        <p:xfrm>
          <a:off x="2651125" y="2205038"/>
          <a:ext cx="55403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841400" imgH="444240" progId="Equation.3">
                  <p:embed/>
                </p:oleObj>
              </mc:Choice>
              <mc:Fallback>
                <p:oleObj name="方程式" r:id="rId2" imgW="184140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25" y="2205038"/>
                        <a:ext cx="5540375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Computing the inverse Fourier transform using a forward transform algorithm</a:t>
            </a:r>
          </a:p>
        </p:txBody>
      </p:sp>
      <p:graphicFrame>
        <p:nvGraphicFramePr>
          <p:cNvPr id="120838" name="Object 6"/>
          <p:cNvGraphicFramePr>
            <a:graphicFrameLocks noChangeAspect="1"/>
          </p:cNvGraphicFramePr>
          <p:nvPr/>
        </p:nvGraphicFramePr>
        <p:xfrm>
          <a:off x="1766888" y="3725863"/>
          <a:ext cx="5300662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77680" imgH="685800" progId="Equation.3">
                  <p:embed/>
                </p:oleObj>
              </mc:Choice>
              <mc:Fallback>
                <p:oleObj name="方程式" r:id="rId2" imgW="1777680" imgH="685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3725863"/>
                        <a:ext cx="5300662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fast Fourier transform (FFT)</a:t>
            </a:r>
          </a:p>
          <a:p>
            <a:pPr lvl="1"/>
            <a:r>
              <a:rPr lang="en-US" altLang="zh-TW"/>
              <a:t>Brute-force:                summations and additions</a:t>
            </a:r>
          </a:p>
          <a:p>
            <a:pPr lvl="1"/>
            <a:r>
              <a:rPr lang="en-US" altLang="zh-TW"/>
              <a:t>FFT:                            Multiplications and additions</a:t>
            </a:r>
          </a:p>
        </p:txBody>
      </p:sp>
      <p:graphicFrame>
        <p:nvGraphicFramePr>
          <p:cNvPr id="212996" name="Object 4"/>
          <p:cNvGraphicFramePr>
            <a:graphicFrameLocks noChangeAspect="1"/>
          </p:cNvGraphicFramePr>
          <p:nvPr/>
        </p:nvGraphicFramePr>
        <p:xfrm>
          <a:off x="4427538" y="2276475"/>
          <a:ext cx="13652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457200" imgH="228600" progId="Equation.3">
                  <p:embed/>
                </p:oleObj>
              </mc:Choice>
              <mc:Fallback>
                <p:oleObj name="方程式" r:id="rId2" imgW="4572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276475"/>
                        <a:ext cx="13652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3203575" y="3141663"/>
          <a:ext cx="250348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838080" imgH="215640" progId="Equation.3">
                  <p:embed/>
                </p:oleObj>
              </mc:Choice>
              <mc:Fallback>
                <p:oleObj name="方程式" r:id="rId4" imgW="83808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141663"/>
                        <a:ext cx="2503488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/>
        </p:nvGraphicFramePr>
        <p:xfrm>
          <a:off x="3684588" y="2205038"/>
          <a:ext cx="1703387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571320" imgH="203040" progId="Equation.3">
                  <p:embed/>
                </p:oleObj>
              </mc:Choice>
              <mc:Fallback>
                <p:oleObj name="方程式" r:id="rId2" imgW="57132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4588" y="2205038"/>
                        <a:ext cx="1703387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1" name="Object 5"/>
          <p:cNvGraphicFramePr>
            <a:graphicFrameLocks noChangeAspect="1"/>
          </p:cNvGraphicFramePr>
          <p:nvPr/>
        </p:nvGraphicFramePr>
        <p:xfrm>
          <a:off x="2849563" y="2997200"/>
          <a:ext cx="35210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180800" imgH="241200" progId="Equation.3">
                  <p:embed/>
                </p:oleObj>
              </mc:Choice>
              <mc:Fallback>
                <p:oleObj name="方程式" r:id="rId4" imgW="118080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2997200"/>
                        <a:ext cx="35210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2" name="Object 6"/>
          <p:cNvGraphicFramePr>
            <a:graphicFrameLocks noChangeAspect="1"/>
          </p:cNvGraphicFramePr>
          <p:nvPr/>
        </p:nvGraphicFramePr>
        <p:xfrm>
          <a:off x="2343150" y="3860800"/>
          <a:ext cx="6550025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197080" imgH="888840" progId="Equation.3">
                  <p:embed/>
                </p:oleObj>
              </mc:Choice>
              <mc:Fallback>
                <p:oleObj name="方程式" r:id="rId6" imgW="2197080" imgH="8888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3860800"/>
                        <a:ext cx="6550025" cy="263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6557AD43-8C4D-283F-FFE8-B1CF95EB19BC}"/>
              </a:ext>
            </a:extLst>
          </p:cNvPr>
          <p:cNvGrpSpPr/>
          <p:nvPr/>
        </p:nvGrpSpPr>
        <p:grpSpPr>
          <a:xfrm>
            <a:off x="7021920" y="2670160"/>
            <a:ext cx="1062720" cy="2437560"/>
            <a:chOff x="7021920" y="2670160"/>
            <a:chExt cx="1062720" cy="24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3DA0782-1295-4B21-3CCD-EE42350DEBB9}"/>
                    </a:ext>
                  </a:extLst>
                </p14:cNvPr>
                <p14:cNvContentPartPr/>
                <p14:nvPr/>
              </p14:nvContentPartPr>
              <p14:xfrm>
                <a:off x="7253760" y="3910720"/>
                <a:ext cx="570600" cy="11970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3DA0782-1295-4B21-3CCD-EE42350DEB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44760" y="3901720"/>
                  <a:ext cx="588240" cy="12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5147ABA-9064-EFD2-FA51-2ADB85DEA69E}"/>
                    </a:ext>
                  </a:extLst>
                </p14:cNvPr>
                <p14:cNvContentPartPr/>
                <p14:nvPr/>
              </p14:nvContentPartPr>
              <p14:xfrm>
                <a:off x="7021920" y="2815600"/>
                <a:ext cx="384120" cy="721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5147ABA-9064-EFD2-FA51-2ADB85DEA6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13280" y="2806600"/>
                  <a:ext cx="40176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B934FCC-0A10-FFCA-B237-AB7991B4F2BC}"/>
                    </a:ext>
                  </a:extLst>
                </p14:cNvPr>
                <p14:cNvContentPartPr/>
                <p14:nvPr/>
              </p14:nvContentPartPr>
              <p14:xfrm>
                <a:off x="7558680" y="2670160"/>
                <a:ext cx="525960" cy="62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B934FCC-0A10-FFCA-B237-AB7991B4F2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50040" y="2661520"/>
                  <a:ext cx="543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04E4CED-7DD2-A207-7567-6DB7F96E6AF2}"/>
                    </a:ext>
                  </a:extLst>
                </p14:cNvPr>
                <p14:cNvContentPartPr/>
                <p14:nvPr/>
              </p14:nvContentPartPr>
              <p14:xfrm>
                <a:off x="7833000" y="2672320"/>
                <a:ext cx="360" cy="9032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04E4CED-7DD2-A207-7567-6DB7F96E6A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24000" y="2663320"/>
                  <a:ext cx="18000" cy="9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2DE1EC6-E4B4-3E1A-92C5-6C8A58479FAC}"/>
                  </a:ext>
                </a:extLst>
              </p14:cNvPr>
              <p14:cNvContentPartPr/>
              <p14:nvPr/>
            </p14:nvContentPartPr>
            <p14:xfrm>
              <a:off x="5526480" y="4510120"/>
              <a:ext cx="720720" cy="316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2DE1EC6-E4B4-3E1A-92C5-6C8A58479F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72840" y="4402120"/>
                <a:ext cx="8283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CD5C8B2-6F10-6F9A-D2C0-6EBDACFC2EB1}"/>
                  </a:ext>
                </a:extLst>
              </p14:cNvPr>
              <p14:cNvContentPartPr/>
              <p14:nvPr/>
            </p14:nvContentPartPr>
            <p14:xfrm>
              <a:off x="7010400" y="5537200"/>
              <a:ext cx="39528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CD5C8B2-6F10-6F9A-D2C0-6EBDACFC2EB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56760" y="5429200"/>
                <a:ext cx="502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9AD9940-7DF0-8029-D1CB-AA9532B60951}"/>
                  </a:ext>
                </a:extLst>
              </p14:cNvPr>
              <p14:cNvContentPartPr/>
              <p14:nvPr/>
            </p14:nvContentPartPr>
            <p14:xfrm>
              <a:off x="6969360" y="6135520"/>
              <a:ext cx="558000" cy="622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9AD9940-7DF0-8029-D1CB-AA9532B609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15720" y="6027880"/>
                <a:ext cx="6656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7F559370-4D19-EAE4-401F-3A5559EC78E4}"/>
                  </a:ext>
                </a:extLst>
              </p14:cNvPr>
              <p14:cNvContentPartPr/>
              <p14:nvPr/>
            </p14:nvContentPartPr>
            <p14:xfrm>
              <a:off x="4315800" y="5243440"/>
              <a:ext cx="724680" cy="1179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7F559370-4D19-EAE4-401F-3A5559EC78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61800" y="5135800"/>
                <a:ext cx="832320" cy="139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"/>
            <a:ext cx="9144000" cy="587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179388" y="6027738"/>
            <a:ext cx="882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From: Discrete-Time Signal Processing, Second Edition, by Alan V. Oppenheim, Ronald W. Schafer, and John R. Buck, Prentice Hall, 1999. </a:t>
            </a:r>
            <a:endParaRPr lang="zh-TW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44" name="Object 4"/>
          <p:cNvGraphicFramePr>
            <a:graphicFrameLocks noChangeAspect="1"/>
          </p:cNvGraphicFramePr>
          <p:nvPr/>
        </p:nvGraphicFramePr>
        <p:xfrm>
          <a:off x="679450" y="1538288"/>
          <a:ext cx="8369300" cy="534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781000" imgH="1777680" progId="Equation.3">
                  <p:embed/>
                </p:oleObj>
              </mc:Choice>
              <mc:Fallback>
                <p:oleObj name="方程式" r:id="rId2" imgW="2781000" imgH="1777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50" y="1538288"/>
                        <a:ext cx="8369300" cy="534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069" name="Object 5"/>
          <p:cNvGraphicFramePr>
            <a:graphicFrameLocks noChangeAspect="1"/>
          </p:cNvGraphicFramePr>
          <p:nvPr/>
        </p:nvGraphicFramePr>
        <p:xfrm>
          <a:off x="827088" y="1700213"/>
          <a:ext cx="7988300" cy="206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654280" imgH="685800" progId="Equation.3">
                  <p:embed/>
                </p:oleObj>
              </mc:Choice>
              <mc:Fallback>
                <p:oleObj name="方程式" r:id="rId2" imgW="2654280" imgH="685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00213"/>
                        <a:ext cx="7988300" cy="206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70" name="Object 6"/>
          <p:cNvGraphicFramePr>
            <a:graphicFrameLocks noChangeAspect="1"/>
          </p:cNvGraphicFramePr>
          <p:nvPr/>
        </p:nvGraphicFramePr>
        <p:xfrm>
          <a:off x="1962150" y="4005263"/>
          <a:ext cx="3402013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130040" imgH="203040" progId="Equation.3">
                  <p:embed/>
                </p:oleObj>
              </mc:Choice>
              <mc:Fallback>
                <p:oleObj name="方程式" r:id="rId4" imgW="113004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4005263"/>
                        <a:ext cx="3402013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092" name="Object 4"/>
          <p:cNvGraphicFramePr>
            <a:graphicFrameLocks noChangeAspect="1"/>
          </p:cNvGraphicFramePr>
          <p:nvPr/>
        </p:nvGraphicFramePr>
        <p:xfrm>
          <a:off x="468313" y="1828800"/>
          <a:ext cx="8753475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908080" imgH="1346040" progId="Equation.3">
                  <p:embed/>
                </p:oleObj>
              </mc:Choice>
              <mc:Fallback>
                <p:oleObj name="方程式" r:id="rId2" imgW="2908080" imgH="1346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828800"/>
                        <a:ext cx="8753475" cy="404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093" name="Object 5"/>
          <p:cNvGraphicFramePr>
            <a:graphicFrameLocks noChangeAspect="1"/>
          </p:cNvGraphicFramePr>
          <p:nvPr/>
        </p:nvGraphicFramePr>
        <p:xfrm>
          <a:off x="1908175" y="6130925"/>
          <a:ext cx="340201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130040" imgH="203040" progId="Equation.3">
                  <p:embed/>
                </p:oleObj>
              </mc:Choice>
              <mc:Fallback>
                <p:oleObj name="方程式" r:id="rId4" imgW="113004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6130925"/>
                        <a:ext cx="3402013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116" name="Object 4"/>
          <p:cNvGraphicFramePr>
            <a:graphicFrameLocks noChangeAspect="1"/>
          </p:cNvGraphicFramePr>
          <p:nvPr/>
        </p:nvGraphicFramePr>
        <p:xfrm>
          <a:off x="2154238" y="2565400"/>
          <a:ext cx="565785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879560" imgH="228600" progId="Equation.3">
                  <p:embed/>
                </p:oleObj>
              </mc:Choice>
              <mc:Fallback>
                <p:oleObj name="方程式" r:id="rId2" imgW="18795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238" y="2565400"/>
                        <a:ext cx="565785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1811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Multiplications</a:t>
            </a:r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Additions</a:t>
            </a:r>
          </a:p>
        </p:txBody>
      </p:sp>
      <p:graphicFrame>
        <p:nvGraphicFramePr>
          <p:cNvPr id="218119" name="Object 7"/>
          <p:cNvGraphicFramePr>
            <a:graphicFrameLocks noChangeAspect="1"/>
          </p:cNvGraphicFramePr>
          <p:nvPr/>
        </p:nvGraphicFramePr>
        <p:xfrm>
          <a:off x="2181225" y="4221163"/>
          <a:ext cx="5199063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726920" imgH="228600" progId="Equation.3">
                  <p:embed/>
                </p:oleObj>
              </mc:Choice>
              <mc:Fallback>
                <p:oleObj name="方程式" r:id="rId4" imgW="17269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4221163"/>
                        <a:ext cx="5199063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0" name="Object 8"/>
          <p:cNvGraphicFramePr>
            <a:graphicFrameLocks noChangeAspect="1"/>
          </p:cNvGraphicFramePr>
          <p:nvPr/>
        </p:nvGraphicFramePr>
        <p:xfrm>
          <a:off x="1619250" y="5516563"/>
          <a:ext cx="14541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482400" imgH="190440" progId="Equation.3">
                  <p:embed/>
                </p:oleObj>
              </mc:Choice>
              <mc:Fallback>
                <p:oleObj name="方程式" r:id="rId6" imgW="482400" imgH="1904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516563"/>
                        <a:ext cx="14541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164" name="Object 4"/>
          <p:cNvGraphicFramePr>
            <a:graphicFrameLocks noChangeAspect="1"/>
          </p:cNvGraphicFramePr>
          <p:nvPr/>
        </p:nvGraphicFramePr>
        <p:xfrm>
          <a:off x="2700338" y="1557338"/>
          <a:ext cx="3713162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231560" imgH="393480" progId="Equation.3">
                  <p:embed/>
                </p:oleObj>
              </mc:Choice>
              <mc:Fallback>
                <p:oleObj name="方程式" r:id="rId2" imgW="123156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557338"/>
                        <a:ext cx="3713162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65" name="Object 5"/>
          <p:cNvGraphicFramePr>
            <a:graphicFrameLocks noChangeAspect="1"/>
          </p:cNvGraphicFramePr>
          <p:nvPr/>
        </p:nvGraphicFramePr>
        <p:xfrm>
          <a:off x="2771775" y="2924175"/>
          <a:ext cx="3252788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079280" imgH="215640" progId="Equation.3">
                  <p:embed/>
                </p:oleObj>
              </mc:Choice>
              <mc:Fallback>
                <p:oleObj name="方程式" r:id="rId4" imgW="107928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924175"/>
                        <a:ext cx="3252788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370013" y="3789363"/>
            <a:ext cx="7313612" cy="2152650"/>
          </a:xfrm>
        </p:spPr>
        <p:txBody>
          <a:bodyPr/>
          <a:lstStyle/>
          <a:p>
            <a:r>
              <a:rPr lang="en-US" altLang="zh-TW"/>
              <a:t>Advantage</a:t>
            </a:r>
          </a:p>
        </p:txBody>
      </p:sp>
      <p:graphicFrame>
        <p:nvGraphicFramePr>
          <p:cNvPr id="220168" name="Object 8"/>
          <p:cNvGraphicFramePr>
            <a:graphicFrameLocks noChangeAspect="1"/>
          </p:cNvGraphicFramePr>
          <p:nvPr/>
        </p:nvGraphicFramePr>
        <p:xfrm>
          <a:off x="2771775" y="4365625"/>
          <a:ext cx="5359400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777680" imgH="457200" progId="Equation.3">
                  <p:embed/>
                </p:oleObj>
              </mc:Choice>
              <mc:Fallback>
                <p:oleObj name="方程式" r:id="rId6" imgW="177768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365625"/>
                        <a:ext cx="5359400" cy="137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69" name="Object 9"/>
          <p:cNvGraphicFramePr>
            <a:graphicFrameLocks noChangeAspect="1"/>
          </p:cNvGraphicFramePr>
          <p:nvPr/>
        </p:nvGraphicFramePr>
        <p:xfrm>
          <a:off x="2771775" y="5619750"/>
          <a:ext cx="1874838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622080" imgH="419040" progId="Equation.3">
                  <p:embed/>
                </p:oleObj>
              </mc:Choice>
              <mc:Fallback>
                <p:oleObj name="方程式" r:id="rId8" imgW="622080" imgH="419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619750"/>
                        <a:ext cx="1874838" cy="126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827213"/>
            <a:ext cx="6696075" cy="47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844675"/>
            <a:ext cx="2433637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4.8</a:t>
                </a:r>
              </a:p>
              <a:p>
                <a:r>
                  <a:rPr lang="en-US" altLang="zh-TW" dirty="0"/>
                  <a:t>Show that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ℑ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/>
                  <a:t> is a constant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1" t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3064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4.11</a:t>
                </a:r>
              </a:p>
              <a:p>
                <a:r>
                  <a:rPr lang="en-US" altLang="zh-TW" dirty="0"/>
                  <a:t>Prove the validity of the convolution theorem of one continuous variable, as given in </a:t>
                </a:r>
                <a:r>
                  <a:rPr lang="en-US" altLang="zh-TW" dirty="0" err="1"/>
                  <a:t>Eqs</a:t>
                </a:r>
                <a:r>
                  <a:rPr lang="en-US" altLang="zh-TW" dirty="0"/>
                  <a:t>. (4-25) and (4-26)</a:t>
                </a: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		(4-25)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		(4-26)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1" t="-1481" r="-25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6917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842147"/>
              </a:xfrm>
            </p:spPr>
            <p:txBody>
              <a:bodyPr/>
              <a:lstStyle/>
              <a:p>
                <a:r>
                  <a:rPr lang="en-US" altLang="zh-TW" sz="2400" dirty="0"/>
                  <a:t>4.15</a:t>
                </a:r>
              </a:p>
              <a:p>
                <a:r>
                  <a:rPr lang="en-US" altLang="zh-TW" sz="2400" dirty="0"/>
                  <a:t>Do the following:</a:t>
                </a:r>
              </a:p>
              <a:p>
                <a:r>
                  <a:rPr lang="en-US" altLang="zh-TW" sz="2400" dirty="0"/>
                  <a:t>(b) Show that </a:t>
                </a:r>
                <a:r>
                  <a:rPr lang="en-US" altLang="zh-TW" sz="2400" dirty="0" err="1"/>
                  <a:t>Eqs</a:t>
                </a:r>
                <a:r>
                  <a:rPr lang="en-US" altLang="zh-TW" sz="2400" dirty="0"/>
                  <a:t>. (4-44) and (4-45) also are a Fourier transform pair: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𝑢𝑥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TW" sz="2400" dirty="0"/>
                  <a:t>,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=0, 1, 2, 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400" dirty="0"/>
                  <a:t> 			(4-44)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𝑢𝑥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TW" sz="2400" dirty="0"/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=0, 1, 2, 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400" dirty="0"/>
                  <a:t> 			(4-45)</a:t>
                </a:r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842147"/>
              </a:xfrm>
              <a:blipFill>
                <a:blip r:embed="rId2"/>
                <a:stretch>
                  <a:fillRect l="-417" t="-10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01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Convolution</a:t>
            </a:r>
          </a:p>
        </p:txBody>
      </p:sp>
      <p:graphicFrame>
        <p:nvGraphicFramePr>
          <p:cNvPr id="133124" name="Object 4"/>
          <p:cNvGraphicFramePr>
            <a:graphicFrameLocks noChangeAspect="1"/>
          </p:cNvGraphicFramePr>
          <p:nvPr/>
        </p:nvGraphicFramePr>
        <p:xfrm>
          <a:off x="1835150" y="2492375"/>
          <a:ext cx="564038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892160" imgH="330120" progId="Equation.3">
                  <p:embed/>
                </p:oleObj>
              </mc:Choice>
              <mc:Fallback>
                <p:oleObj name="方程式" r:id="rId2" imgW="1892160" imgH="3301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492375"/>
                        <a:ext cx="564038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5" name="Object 5"/>
          <p:cNvGraphicFramePr>
            <a:graphicFrameLocks noChangeAspect="1"/>
          </p:cNvGraphicFramePr>
          <p:nvPr/>
        </p:nvGraphicFramePr>
        <p:xfrm>
          <a:off x="2327275" y="4048125"/>
          <a:ext cx="4656138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562040" imgH="203040" progId="Equation.3">
                  <p:embed/>
                </p:oleObj>
              </mc:Choice>
              <mc:Fallback>
                <p:oleObj name="方程式" r:id="rId4" imgW="156204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4048125"/>
                        <a:ext cx="4656138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6" name="Object 6"/>
          <p:cNvGraphicFramePr>
            <a:graphicFrameLocks noChangeAspect="1"/>
          </p:cNvGraphicFramePr>
          <p:nvPr/>
        </p:nvGraphicFramePr>
        <p:xfrm>
          <a:off x="2411413" y="5157788"/>
          <a:ext cx="4656137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562040" imgH="203040" progId="Equation.3">
                  <p:embed/>
                </p:oleObj>
              </mc:Choice>
              <mc:Fallback>
                <p:oleObj name="方程式" r:id="rId6" imgW="156204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5157788"/>
                        <a:ext cx="4656137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</p:spPr>
            <p:txBody>
              <a:bodyPr/>
              <a:lstStyle/>
              <a:p>
                <a:r>
                  <a:rPr lang="en-US" altLang="zh-TW" sz="2400" dirty="0"/>
                  <a:t>4.15 continued</a:t>
                </a:r>
              </a:p>
              <a:p>
                <a:r>
                  <a:rPr lang="en-US" altLang="zh-TW" sz="2400" dirty="0"/>
                  <a:t>You will need the following orthogonality property in both parts of this problem:</a:t>
                </a:r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𝑢𝑥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nary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  <a:blipFill>
                <a:blip r:embed="rId2"/>
                <a:stretch>
                  <a:fillRect l="-417" t="-1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87437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</p:spPr>
            <p:txBody>
              <a:bodyPr/>
              <a:lstStyle/>
              <a:p>
                <a:r>
                  <a:rPr lang="en-US" altLang="zh-TW" sz="2400" dirty="0"/>
                  <a:t>4.18</a:t>
                </a:r>
              </a:p>
              <a:p>
                <a:r>
                  <a:rPr lang="en-US" altLang="zh-TW" sz="2400" dirty="0"/>
                  <a:t>Show that the 1-D convolution theorem given in </a:t>
                </a:r>
                <a:r>
                  <a:rPr lang="en-US" altLang="zh-TW" sz="2400" dirty="0" err="1"/>
                  <a:t>Eqs</a:t>
                </a:r>
                <a:r>
                  <a:rPr lang="en-US" altLang="zh-TW" sz="2400" dirty="0"/>
                  <a:t>. (4-25) and (4-26) also holds for discrete variables, but with the right side of Eq. (4-26) multiplied by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2400" dirty="0"/>
                  <a:t>. That is, show that</a:t>
                </a:r>
              </a:p>
              <a:p>
                <a:r>
                  <a:rPr lang="en-US" altLang="zh-TW" sz="2400" dirty="0"/>
                  <a:t>(a)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  <a:blipFill>
                <a:blip r:embed="rId2"/>
                <a:stretch>
                  <a:fillRect l="-417" t="-1107" r="-43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1468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</p:spPr>
            <p:txBody>
              <a:bodyPr/>
              <a:lstStyle/>
              <a:p>
                <a:r>
                  <a:rPr lang="en-US" altLang="zh-TW" sz="2400" dirty="0"/>
                  <a:t>4.25</a:t>
                </a:r>
              </a:p>
              <a:p>
                <a:r>
                  <a:rPr lang="en-US" altLang="zh-TW" sz="2400" dirty="0"/>
                  <a:t>With reference to </a:t>
                </a:r>
                <a:r>
                  <a:rPr lang="en-US" altLang="zh-TW" sz="2400" dirty="0" err="1"/>
                  <a:t>Eqs</a:t>
                </a:r>
                <a:r>
                  <a:rPr lang="en-US" altLang="zh-TW" sz="2400" dirty="0"/>
                  <a:t>. (4-59) and (4-60), show the validity of the following translation (shift) properties of 2-D, continuous Fourier transform pairs.</a:t>
                </a:r>
              </a:p>
              <a:p>
                <a:r>
                  <a:rPr lang="en-US" altLang="zh-TW" sz="2400" dirty="0"/>
                  <a:t>(a)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 </a:t>
                </a:r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  <a:blipFill>
                <a:blip r:embed="rId2"/>
                <a:stretch>
                  <a:fillRect l="-417" t="-1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9297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</p:spPr>
            <p:txBody>
              <a:bodyPr/>
              <a:lstStyle/>
              <a:p>
                <a:r>
                  <a:rPr lang="en-US" altLang="zh-TW" sz="2400" dirty="0"/>
                  <a:t>4.26</a:t>
                </a:r>
              </a:p>
              <a:p>
                <a:r>
                  <a:rPr lang="en-US" altLang="zh-TW" sz="2400" dirty="0"/>
                  <a:t>Show the validity of the following 2-D continuous Fourier transform pairs.</a:t>
                </a:r>
              </a:p>
              <a:p>
                <a:r>
                  <a:rPr lang="en-US" altLang="zh-TW" sz="2400" dirty="0"/>
                  <a:t>(a)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⟺1</m:t>
                    </m:r>
                  </m:oMath>
                </a14:m>
                <a:endParaRPr lang="en-US" altLang="zh-TW" sz="2400" b="0" dirty="0">
                  <a:ea typeface="Cambria Math" panose="02040503050406030204" pitchFamily="18" charset="0"/>
                </a:endParaRPr>
              </a:p>
              <a:p>
                <a:r>
                  <a:rPr lang="en-US" altLang="zh-TW" sz="2400" dirty="0"/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</m:oMath>
                </a14:m>
                <a:endParaRPr lang="en-US" altLang="zh-TW" sz="2400" b="0" dirty="0">
                  <a:ea typeface="Cambria Math" panose="02040503050406030204" pitchFamily="18" charset="0"/>
                </a:endParaRPr>
              </a:p>
              <a:p>
                <a:r>
                  <a:rPr lang="en-US" altLang="zh-TW" sz="2400" dirty="0"/>
                  <a:t>(c)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sz="2400" b="0" dirty="0"/>
              </a:p>
              <a:p>
                <a:r>
                  <a:rPr lang="en-US" altLang="zh-TW" sz="2400" dirty="0"/>
                  <a:t>(e)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(1/2)[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  <a:blipFill>
                <a:blip r:embed="rId2"/>
                <a:stretch>
                  <a:fillRect l="-417" t="-1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3024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</p:spPr>
            <p:txBody>
              <a:bodyPr/>
              <a:lstStyle/>
              <a:p>
                <a:r>
                  <a:rPr lang="en-US" altLang="zh-TW" sz="2400" dirty="0"/>
                  <a:t>4.28</a:t>
                </a:r>
              </a:p>
              <a:p>
                <a:r>
                  <a:rPr lang="en-US" altLang="zh-TW" sz="2400" dirty="0"/>
                  <a:t>Show the validity of the following 2-D discrete Fourier transform pairs from Table 4.4:</a:t>
                </a:r>
              </a:p>
              <a:p>
                <a:r>
                  <a:rPr lang="en-US" altLang="zh-TW" sz="2400" dirty="0"/>
                  <a:t>(a)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⟺1</m:t>
                    </m:r>
                  </m:oMath>
                </a14:m>
                <a:endParaRPr lang="en-US" altLang="zh-TW" sz="2400" b="0" dirty="0">
                  <a:ea typeface="Cambria Math" panose="02040503050406030204" pitchFamily="18" charset="0"/>
                </a:endParaRPr>
              </a:p>
              <a:p>
                <a:r>
                  <a:rPr lang="en-US" altLang="zh-TW" sz="2400" dirty="0"/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𝑀𝑁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TW" sz="2400" b="0" dirty="0">
                  <a:ea typeface="Cambria Math" panose="02040503050406030204" pitchFamily="18" charset="0"/>
                </a:endParaRPr>
              </a:p>
              <a:p>
                <a:r>
                  <a:rPr lang="en-US" altLang="zh-TW" sz="2400" dirty="0"/>
                  <a:t>(d)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𝑀𝑁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b="0" dirty="0"/>
              </a:p>
              <a:p>
                <a:r>
                  <a:rPr lang="en-US" altLang="zh-TW" sz="2400" dirty="0"/>
                  <a:t>(f)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𝑗𝑀𝑁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/2)[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  <a:blipFill>
                <a:blip r:embed="rId2"/>
                <a:stretch>
                  <a:fillRect l="-417" t="-1107" r="-500" b="-6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9206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</p:spPr>
            <p:txBody>
              <a:bodyPr/>
              <a:lstStyle/>
              <a:p>
                <a:r>
                  <a:rPr lang="en-US" altLang="zh-TW" sz="2400" dirty="0"/>
                  <a:t>4.35</a:t>
                </a:r>
              </a:p>
              <a:p>
                <a:r>
                  <a:rPr lang="en-US" altLang="zh-TW" sz="2400" dirty="0"/>
                  <a:t>The following problems are related to the properties in Table 4.1.</a:t>
                </a:r>
              </a:p>
              <a:p>
                <a:r>
                  <a:rPr lang="en-US" altLang="zh-TW" sz="2400" dirty="0"/>
                  <a:t>(a) Demonstrate the validity of property 2.</a:t>
                </a:r>
              </a:p>
              <a:p>
                <a:r>
                  <a:rPr lang="en-US" altLang="zh-TW" sz="2400" b="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imaginary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 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(d) Demonstrate the validity of property 7.</a:t>
                </a:r>
              </a:p>
              <a:p>
                <a:r>
                  <a:rPr lang="en-US" altLang="zh-TW" sz="240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complex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complex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  <a:blipFill>
                <a:blip r:embed="rId2"/>
                <a:stretch>
                  <a:fillRect l="-417" t="-1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3414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</p:spPr>
            <p:txBody>
              <a:bodyPr/>
              <a:lstStyle/>
              <a:p>
                <a:r>
                  <a:rPr lang="en-US" altLang="zh-TW" sz="2400" dirty="0"/>
                  <a:t>4.38</a:t>
                </a:r>
              </a:p>
              <a:p>
                <a:r>
                  <a:rPr lang="en-US" altLang="zh-TW" sz="2400" dirty="0"/>
                  <a:t>With reference to the 2-D discrete convolution theorem in </a:t>
                </a:r>
                <a:r>
                  <a:rPr lang="en-US" altLang="zh-TW" sz="2400" dirty="0" err="1"/>
                  <a:t>Eqs</a:t>
                </a:r>
                <a:r>
                  <a:rPr lang="en-US" altLang="zh-TW" sz="2400" dirty="0"/>
                  <a:t>. (4-95) and (4-96), show that</a:t>
                </a:r>
              </a:p>
              <a:p>
                <a:r>
                  <a:rPr lang="en-US" altLang="zh-TW" sz="2400" dirty="0"/>
                  <a:t>(b)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)⟺(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𝑀𝑁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)[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⋆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  <a:blipFill>
                <a:blip r:embed="rId2"/>
                <a:stretch>
                  <a:fillRect l="-417" t="-1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339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Problems(pdf:p269)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</p:spPr>
            <p:txBody>
              <a:bodyPr/>
              <a:lstStyle/>
              <a:p>
                <a:r>
                  <a:rPr lang="en-US" altLang="zh-TW" sz="2400" dirty="0"/>
                  <a:t>4.44</a:t>
                </a:r>
              </a:p>
              <a:p>
                <a:r>
                  <a:rPr lang="en-US" altLang="zh-TW" sz="2400" dirty="0"/>
                  <a:t>The image in Fig. 4.34(b) was obtained by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multiplying by -1 the phase angle </a:t>
                </a:r>
                <a:r>
                  <a:rPr lang="en-US" altLang="zh-TW" sz="2400" dirty="0"/>
                  <a:t>of the image in Fig. 4.34(a), and then computing the IDFT. With reference to Eq. (4-86) and entry 5 in Table 4.1, explain why this operation caused the image to be reflected about both coordinate axes.</a:t>
                </a:r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real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 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complex</m:t>
                    </m:r>
                  </m:oMath>
                </a14:m>
                <a:r>
                  <a:rPr lang="en-US" altLang="zh-TW" sz="2400" dirty="0"/>
                  <a:t>      (entry 5)</a:t>
                </a:r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  <a:blipFill>
                <a:blip r:embed="rId2"/>
                <a:stretch>
                  <a:fillRect l="-417" t="-1107" r="-31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5987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</p:spPr>
            <p:txBody>
              <a:bodyPr/>
              <a:lstStyle/>
              <a:p>
                <a:r>
                  <a:rPr lang="en-US" altLang="zh-TW" sz="2400" dirty="0"/>
                  <a:t>4.47</a:t>
                </a:r>
              </a:p>
              <a:p>
                <a:r>
                  <a:rPr lang="en-US" altLang="zh-TW" sz="2400" dirty="0"/>
                  <a:t>Consider a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sz="2400" dirty="0"/>
                  <a:t> spatial kernel that averages the four closest neighbors of a point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/>
                  <a:t>, but excludes the point itself from the average.</a:t>
                </a:r>
              </a:p>
              <a:p>
                <a:r>
                  <a:rPr lang="en-US" altLang="zh-TW" sz="2400" dirty="0"/>
                  <a:t>(a) Find the equivalent filter transfer function,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/>
                  <a:t>, in the frequency domain.</a:t>
                </a:r>
              </a:p>
              <a:p>
                <a:r>
                  <a:rPr lang="en-US" altLang="zh-TW" sz="2400" dirty="0"/>
                  <a:t>(b) Show that your result is a </a:t>
                </a:r>
                <a:r>
                  <a:rPr lang="en-US" altLang="zh-TW" sz="2400" dirty="0" err="1"/>
                  <a:t>lowpass</a:t>
                </a:r>
                <a:r>
                  <a:rPr lang="en-US" altLang="zh-TW" sz="2400" dirty="0"/>
                  <a:t> filter transfer function.</a:t>
                </a:r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  <a:blipFill>
                <a:blip r:embed="rId2"/>
                <a:stretch>
                  <a:fillRect l="-417" t="-1107" r="-13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54131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</p:spPr>
            <p:txBody>
              <a:bodyPr/>
              <a:lstStyle/>
              <a:p>
                <a:r>
                  <a:rPr lang="en-US" altLang="zh-TW" sz="2400" dirty="0"/>
                  <a:t>4.48</a:t>
                </a:r>
              </a:p>
              <a:p>
                <a:r>
                  <a:rPr lang="en-US" altLang="zh-TW" sz="2400" dirty="0"/>
                  <a:t>A continuous Gaussian </a:t>
                </a:r>
                <a:r>
                  <a:rPr lang="en-US" altLang="zh-TW" sz="2400" dirty="0" err="1"/>
                  <a:t>lowpass</a:t>
                </a:r>
                <a:r>
                  <a:rPr lang="en-US" altLang="zh-TW" sz="2400" dirty="0"/>
                  <a:t> filter in the continuous frequency domain has the transfer function</a:t>
                </a:r>
              </a:p>
              <a:p>
                <a:r>
                  <a:rPr lang="en-US" altLang="zh-TW" sz="2400" b="0" dirty="0"/>
                  <a:t> 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Show that the corresponding filter kernel in the continuous spatial domain is</a:t>
                </a:r>
              </a:p>
              <a:p>
                <a:endParaRPr lang="en-US" altLang="zh-TW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1095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3"/>
                <a:ext cx="7313612" cy="4410100"/>
              </a:xfrm>
              <a:blipFill>
                <a:blip r:embed="rId2"/>
                <a:stretch>
                  <a:fillRect l="-417" t="-1107" r="-15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37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Sampling and the Fourier Transform of Sampled Functions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Sampling</a:t>
            </a:r>
          </a:p>
        </p:txBody>
      </p:sp>
      <p:graphicFrame>
        <p:nvGraphicFramePr>
          <p:cNvPr id="134148" name="Object 4"/>
          <p:cNvGraphicFramePr>
            <a:graphicFrameLocks noChangeAspect="1"/>
          </p:cNvGraphicFramePr>
          <p:nvPr/>
        </p:nvGraphicFramePr>
        <p:xfrm>
          <a:off x="1476375" y="2997200"/>
          <a:ext cx="7040563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361960" imgH="431640" progId="Equation.3">
                  <p:embed/>
                </p:oleObj>
              </mc:Choice>
              <mc:Fallback>
                <p:oleObj name="方程式" r:id="rId2" imgW="23619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997200"/>
                        <a:ext cx="7040563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" name="Object 5"/>
          <p:cNvGraphicFramePr>
            <a:graphicFrameLocks noChangeAspect="1"/>
          </p:cNvGraphicFramePr>
          <p:nvPr/>
        </p:nvGraphicFramePr>
        <p:xfrm>
          <a:off x="1835150" y="4365625"/>
          <a:ext cx="6510338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184120" imgH="330120" progId="Equation.3">
                  <p:embed/>
                </p:oleObj>
              </mc:Choice>
              <mc:Fallback>
                <p:oleObj name="方程式" r:id="rId4" imgW="2184120" imgH="3301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365625"/>
                        <a:ext cx="6510338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410100"/>
          </a:xfrm>
        </p:spPr>
        <p:txBody>
          <a:bodyPr/>
          <a:lstStyle/>
          <a:p>
            <a:r>
              <a:rPr lang="en-US" altLang="zh-TW" sz="2400" dirty="0"/>
              <a:t>4.56</a:t>
            </a:r>
          </a:p>
          <a:p>
            <a:r>
              <a:rPr lang="en-US" altLang="zh-TW" sz="2400" dirty="0"/>
              <a:t>Show how the Butterworth </a:t>
            </a:r>
            <a:r>
              <a:rPr lang="en-US" altLang="zh-TW" sz="2400" dirty="0" err="1"/>
              <a:t>highpass</a:t>
            </a:r>
            <a:r>
              <a:rPr lang="en-US" altLang="zh-TW" sz="2400" dirty="0"/>
              <a:t> filter transfer function in Eq. (4-121) follows from its </a:t>
            </a:r>
            <a:r>
              <a:rPr lang="en-US" altLang="zh-TW" sz="2400" dirty="0" err="1"/>
              <a:t>lowpass</a:t>
            </a:r>
            <a:r>
              <a:rPr lang="en-US" altLang="zh-TW" sz="2400" dirty="0"/>
              <a:t> counterpart in Eq. (4-117)</a:t>
            </a:r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195615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1125"/>
            <a:ext cx="5089525" cy="66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76250"/>
            <a:ext cx="1874838" cy="598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9501E5-E192-8B48-BE07-C2F9FA9DA9A1}"/>
              </a:ext>
            </a:extLst>
          </p:cNvPr>
          <p:cNvGrpSpPr/>
          <p:nvPr/>
        </p:nvGrpSpPr>
        <p:grpSpPr>
          <a:xfrm>
            <a:off x="364800" y="275440"/>
            <a:ext cx="570600" cy="559800"/>
            <a:chOff x="364800" y="275440"/>
            <a:chExt cx="570600" cy="5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4020034-AC4F-6F98-CD26-32CE08409026}"/>
                    </a:ext>
                  </a:extLst>
                </p14:cNvPr>
                <p14:cNvContentPartPr/>
                <p14:nvPr/>
              </p14:nvContentPartPr>
              <p14:xfrm>
                <a:off x="554520" y="385960"/>
                <a:ext cx="45360" cy="2127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4020034-AC4F-6F98-CD26-32CE084090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520" y="377320"/>
                  <a:ext cx="63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AFAC717-CD12-1766-4D86-67ECB104729A}"/>
                    </a:ext>
                  </a:extLst>
                </p14:cNvPr>
                <p14:cNvContentPartPr/>
                <p14:nvPr/>
              </p14:nvContentPartPr>
              <p14:xfrm>
                <a:off x="364800" y="275440"/>
                <a:ext cx="570600" cy="5598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AFAC717-CD12-1766-4D86-67ECB10472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5800" y="266800"/>
                  <a:ext cx="588240" cy="57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2C4CCAE-0D67-6307-5085-FF46D5E312BA}"/>
              </a:ext>
            </a:extLst>
          </p:cNvPr>
          <p:cNvGrpSpPr/>
          <p:nvPr/>
        </p:nvGrpSpPr>
        <p:grpSpPr>
          <a:xfrm>
            <a:off x="192000" y="1777360"/>
            <a:ext cx="591480" cy="752760"/>
            <a:chOff x="192000" y="1777360"/>
            <a:chExt cx="591480" cy="7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A32ED48-5ABA-DD4B-AF2D-F211CAA64F88}"/>
                    </a:ext>
                  </a:extLst>
                </p14:cNvPr>
                <p14:cNvContentPartPr/>
                <p14:nvPr/>
              </p14:nvContentPartPr>
              <p14:xfrm>
                <a:off x="475320" y="2092720"/>
                <a:ext cx="286920" cy="2152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A32ED48-5ABA-DD4B-AF2D-F211CAA64F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6320" y="2083720"/>
                  <a:ext cx="304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F312C0E-E740-FF76-CD95-6C6283306664}"/>
                    </a:ext>
                  </a:extLst>
                </p14:cNvPr>
                <p14:cNvContentPartPr/>
                <p14:nvPr/>
              </p14:nvContentPartPr>
              <p14:xfrm>
                <a:off x="416280" y="1940080"/>
                <a:ext cx="367200" cy="2412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F312C0E-E740-FF76-CD95-6C62833066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7280" y="1931440"/>
                  <a:ext cx="3848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0DF0B90-D7DE-24B0-80FF-1AD996009563}"/>
                    </a:ext>
                  </a:extLst>
                </p14:cNvPr>
                <p14:cNvContentPartPr/>
                <p14:nvPr/>
              </p14:nvContentPartPr>
              <p14:xfrm>
                <a:off x="192000" y="1777360"/>
                <a:ext cx="590400" cy="752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0DF0B90-D7DE-24B0-80FF-1AD9960095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360" y="1768720"/>
                  <a:ext cx="608040" cy="77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6C92781-CDC5-9E05-85B1-195A5F9B296F}"/>
              </a:ext>
            </a:extLst>
          </p:cNvPr>
          <p:cNvGrpSpPr/>
          <p:nvPr/>
        </p:nvGrpSpPr>
        <p:grpSpPr>
          <a:xfrm>
            <a:off x="-51360" y="3697960"/>
            <a:ext cx="1236600" cy="2406960"/>
            <a:chOff x="-51360" y="3697960"/>
            <a:chExt cx="1236600" cy="24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CEEC67B-7649-4052-DC91-FC8040B8451A}"/>
                    </a:ext>
                  </a:extLst>
                </p14:cNvPr>
                <p14:cNvContentPartPr/>
                <p14:nvPr/>
              </p14:nvContentPartPr>
              <p14:xfrm>
                <a:off x="-30120" y="3697960"/>
                <a:ext cx="61560" cy="3355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CEEC67B-7649-4052-DC91-FC8040B845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39120" y="3689320"/>
                  <a:ext cx="792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4BDC52D-36D4-7FA0-2F01-745F8FFC1097}"/>
                    </a:ext>
                  </a:extLst>
                </p14:cNvPr>
                <p14:cNvContentPartPr/>
                <p14:nvPr/>
              </p14:nvContentPartPr>
              <p14:xfrm>
                <a:off x="212880" y="3820000"/>
                <a:ext cx="159840" cy="2491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4BDC52D-36D4-7FA0-2F01-745F8FFC10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4240" y="3811360"/>
                  <a:ext cx="177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329D8DC-F40B-D4EC-D0E8-2E0AC02FA06A}"/>
                    </a:ext>
                  </a:extLst>
                </p14:cNvPr>
                <p14:cNvContentPartPr/>
                <p14:nvPr/>
              </p14:nvContentPartPr>
              <p14:xfrm>
                <a:off x="180120" y="3708400"/>
                <a:ext cx="358560" cy="331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329D8DC-F40B-D4EC-D0E8-2E0AC02FA0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1120" y="3699400"/>
                  <a:ext cx="3762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CBCF54A-9D92-D2AF-AF56-5281A180F135}"/>
                    </a:ext>
                  </a:extLst>
                </p14:cNvPr>
                <p14:cNvContentPartPr/>
                <p14:nvPr/>
              </p14:nvContentPartPr>
              <p14:xfrm>
                <a:off x="711120" y="3697960"/>
                <a:ext cx="395280" cy="3272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CBCF54A-9D92-D2AF-AF56-5281A180F1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2480" y="3688960"/>
                  <a:ext cx="412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58339F8-C398-CAB1-F932-CB5DB46F7324}"/>
                    </a:ext>
                  </a:extLst>
                </p14:cNvPr>
                <p14:cNvContentPartPr/>
                <p14:nvPr/>
              </p14:nvContentPartPr>
              <p14:xfrm>
                <a:off x="872760" y="4368640"/>
                <a:ext cx="183600" cy="1163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58339F8-C398-CAB1-F932-CB5DB46F73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4120" y="4359640"/>
                  <a:ext cx="20124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5D534FE-DEBE-DEE8-1B43-F83592BE090D}"/>
                    </a:ext>
                  </a:extLst>
                </p14:cNvPr>
                <p14:cNvContentPartPr/>
                <p14:nvPr/>
              </p14:nvContentPartPr>
              <p14:xfrm>
                <a:off x="883920" y="5335240"/>
                <a:ext cx="301320" cy="296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5D534FE-DEBE-DEE8-1B43-F83592BE09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5280" y="5326600"/>
                  <a:ext cx="3189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AA26C26-58AB-5ED9-C86F-3C388BD7398B}"/>
                    </a:ext>
                  </a:extLst>
                </p14:cNvPr>
                <p14:cNvContentPartPr/>
                <p14:nvPr/>
              </p14:nvContentPartPr>
              <p14:xfrm>
                <a:off x="111000" y="4429480"/>
                <a:ext cx="265320" cy="561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AA26C26-58AB-5ED9-C86F-3C388BD739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360" y="4420840"/>
                  <a:ext cx="28296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21F5434-85CE-2A7F-BA62-3C49D49D6791}"/>
                    </a:ext>
                  </a:extLst>
                </p14:cNvPr>
                <p14:cNvContentPartPr/>
                <p14:nvPr/>
              </p14:nvContentPartPr>
              <p14:xfrm>
                <a:off x="-51360" y="4591840"/>
                <a:ext cx="274680" cy="235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21F5434-85CE-2A7F-BA62-3C49D49D67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-60000" y="4583200"/>
                  <a:ext cx="292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7138A1F-2E28-F950-5B6E-3DCA4FDFD4B8}"/>
                    </a:ext>
                  </a:extLst>
                </p14:cNvPr>
                <p14:cNvContentPartPr/>
                <p14:nvPr/>
              </p14:nvContentPartPr>
              <p14:xfrm>
                <a:off x="304680" y="4734400"/>
                <a:ext cx="127440" cy="1227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7138A1F-2E28-F950-5B6E-3DCA4FDFD4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5680" y="4725400"/>
                  <a:ext cx="145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D753851-505F-9625-A517-90DA72FB2BE5}"/>
                    </a:ext>
                  </a:extLst>
                </p14:cNvPr>
                <p14:cNvContentPartPr/>
                <p14:nvPr/>
              </p14:nvContentPartPr>
              <p14:xfrm>
                <a:off x="538320" y="4336240"/>
                <a:ext cx="185400" cy="87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D753851-505F-9625-A517-90DA72FB2B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9680" y="4327240"/>
                  <a:ext cx="203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8951417-9F33-6F15-C361-B5CA48616032}"/>
                    </a:ext>
                  </a:extLst>
                </p14:cNvPr>
                <p14:cNvContentPartPr/>
                <p14:nvPr/>
              </p14:nvContentPartPr>
              <p14:xfrm>
                <a:off x="609240" y="4382680"/>
                <a:ext cx="131040" cy="88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8951417-9F33-6F15-C361-B5CA486160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0240" y="4373680"/>
                  <a:ext cx="148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6CE97EA-364A-B76A-055D-20AD63A66640}"/>
                    </a:ext>
                  </a:extLst>
                </p14:cNvPr>
                <p14:cNvContentPartPr/>
                <p14:nvPr/>
              </p14:nvContentPartPr>
              <p14:xfrm>
                <a:off x="554520" y="4175680"/>
                <a:ext cx="34920" cy="462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6CE97EA-364A-B76A-055D-20AD63A666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5520" y="4166680"/>
                  <a:ext cx="525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20E8D2B-8F83-84F8-68E2-14E7C50A6319}"/>
                    </a:ext>
                  </a:extLst>
                </p14:cNvPr>
                <p14:cNvContentPartPr/>
                <p14:nvPr/>
              </p14:nvContentPartPr>
              <p14:xfrm>
                <a:off x="487560" y="4590040"/>
                <a:ext cx="220320" cy="73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20E8D2B-8F83-84F8-68E2-14E7C50A63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8920" y="4581400"/>
                  <a:ext cx="237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6A9902B-67DD-3F81-8AAA-04E30965FBFA}"/>
                    </a:ext>
                  </a:extLst>
                </p14:cNvPr>
                <p14:cNvContentPartPr/>
                <p14:nvPr/>
              </p14:nvContentPartPr>
              <p14:xfrm>
                <a:off x="226920" y="4653040"/>
                <a:ext cx="615240" cy="468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6A9902B-67DD-3F81-8AAA-04E30965FB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7920" y="4644040"/>
                  <a:ext cx="6328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0A7A664-82EA-0F3E-D91B-B450D72A36C6}"/>
                    </a:ext>
                  </a:extLst>
                </p14:cNvPr>
                <p14:cNvContentPartPr/>
                <p14:nvPr/>
              </p14:nvContentPartPr>
              <p14:xfrm>
                <a:off x="117480" y="5272960"/>
                <a:ext cx="329400" cy="3506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0A7A664-82EA-0F3E-D91B-B450D72A36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840" y="5263960"/>
                  <a:ext cx="3470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F760A47-CDAB-1A6E-0B06-3A84E8CAD869}"/>
                    </a:ext>
                  </a:extLst>
                </p14:cNvPr>
                <p14:cNvContentPartPr/>
                <p14:nvPr/>
              </p14:nvContentPartPr>
              <p14:xfrm>
                <a:off x="589080" y="5376640"/>
                <a:ext cx="172080" cy="1814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F760A47-CDAB-1A6E-0B06-3A84E8CAD8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0080" y="5367640"/>
                  <a:ext cx="189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925C02D-A332-88CF-A3B8-91977F0DE8A4}"/>
                    </a:ext>
                  </a:extLst>
                </p14:cNvPr>
                <p14:cNvContentPartPr/>
                <p14:nvPr/>
              </p14:nvContentPartPr>
              <p14:xfrm>
                <a:off x="223320" y="5587240"/>
                <a:ext cx="529560" cy="5176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925C02D-A332-88CF-A3B8-91977F0DE8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4320" y="5578600"/>
                  <a:ext cx="54720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A1350D4-0685-31B4-E19F-1277E52239D1}"/>
                    </a:ext>
                  </a:extLst>
                </p14:cNvPr>
                <p14:cNvContentPartPr/>
                <p14:nvPr/>
              </p14:nvContentPartPr>
              <p14:xfrm>
                <a:off x="234120" y="5699560"/>
                <a:ext cx="294120" cy="3459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A1350D4-0685-31B4-E19F-1277E52239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5480" y="5690920"/>
                  <a:ext cx="3117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6C2B93E-8B1B-8E47-5C3C-F2FFBCDF43A2}"/>
                    </a:ext>
                  </a:extLst>
                </p14:cNvPr>
                <p14:cNvContentPartPr/>
                <p14:nvPr/>
              </p14:nvContentPartPr>
              <p14:xfrm>
                <a:off x="19200" y="4246960"/>
                <a:ext cx="366840" cy="3128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6C2B93E-8B1B-8E47-5C3C-F2FFBCDF43A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00" y="4237960"/>
                  <a:ext cx="3844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DD0FC61-E106-5499-142D-069873B87543}"/>
                    </a:ext>
                  </a:extLst>
                </p14:cNvPr>
                <p14:cNvContentPartPr/>
                <p14:nvPr/>
              </p14:nvContentPartPr>
              <p14:xfrm>
                <a:off x="253200" y="4408600"/>
                <a:ext cx="64080" cy="4870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DD0FC61-E106-5499-142D-069873B8754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4200" y="4399960"/>
                  <a:ext cx="81720" cy="504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Fourier transform of sampled functions</a:t>
            </a:r>
          </a:p>
        </p:txBody>
      </p:sp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2066925" y="3141663"/>
          <a:ext cx="6321425" cy="334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120760" imgH="1130040" progId="Equation.3">
                  <p:embed/>
                </p:oleObj>
              </mc:Choice>
              <mc:Fallback>
                <p:oleObj name="方程式" r:id="rId2" imgW="2120760" imgH="1130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3141663"/>
                        <a:ext cx="6321425" cy="334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组合 28">
            <a:extLst>
              <a:ext uri="{FF2B5EF4-FFF2-40B4-BE49-F238E27FC236}">
                <a16:creationId xmlns:a16="http://schemas.microsoft.com/office/drawing/2014/main" id="{8AC21832-C223-E2B2-4188-86093CE2AED8}"/>
              </a:ext>
            </a:extLst>
          </p:cNvPr>
          <p:cNvGrpSpPr/>
          <p:nvPr/>
        </p:nvGrpSpPr>
        <p:grpSpPr>
          <a:xfrm>
            <a:off x="30720" y="3759160"/>
            <a:ext cx="6960600" cy="2662560"/>
            <a:chOff x="30720" y="3759160"/>
            <a:chExt cx="6960600" cy="26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54A5E97-2D45-CCAF-566E-11760D36309C}"/>
                    </a:ext>
                  </a:extLst>
                </p14:cNvPr>
                <p14:cNvContentPartPr/>
                <p14:nvPr/>
              </p14:nvContentPartPr>
              <p14:xfrm>
                <a:off x="3921240" y="4286200"/>
                <a:ext cx="601200" cy="7034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54A5E97-2D45-CCAF-566E-11760D3630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12240" y="4277200"/>
                  <a:ext cx="61884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FA5F85F-CEC3-F473-0397-52F198751ABB}"/>
                    </a:ext>
                  </a:extLst>
                </p14:cNvPr>
                <p14:cNvContentPartPr/>
                <p14:nvPr/>
              </p14:nvContentPartPr>
              <p14:xfrm>
                <a:off x="5545920" y="5445040"/>
                <a:ext cx="1445400" cy="976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FA5F85F-CEC3-F473-0397-52F198751A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37280" y="5436040"/>
                  <a:ext cx="146304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B6D35CF-B327-E4B3-6B8E-DCC3955D5254}"/>
                    </a:ext>
                  </a:extLst>
                </p14:cNvPr>
                <p14:cNvContentPartPr/>
                <p14:nvPr/>
              </p14:nvContentPartPr>
              <p14:xfrm>
                <a:off x="3252000" y="5098720"/>
                <a:ext cx="2610000" cy="428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B6D35CF-B327-E4B3-6B8E-DCC3955D52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43360" y="5089720"/>
                  <a:ext cx="26276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37293F4-C5C8-771C-955A-7E153EA54BD0}"/>
                    </a:ext>
                  </a:extLst>
                </p14:cNvPr>
                <p14:cNvContentPartPr/>
                <p14:nvPr/>
              </p14:nvContentPartPr>
              <p14:xfrm>
                <a:off x="3096840" y="4998640"/>
                <a:ext cx="403200" cy="4107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37293F4-C5C8-771C-955A-7E153EA54B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87840" y="4989640"/>
                  <a:ext cx="4208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5CEDF3D-388C-AFC5-FCEC-3D92057CF01D}"/>
                    </a:ext>
                  </a:extLst>
                </p14:cNvPr>
                <p14:cNvContentPartPr/>
                <p14:nvPr/>
              </p14:nvContentPartPr>
              <p14:xfrm>
                <a:off x="242760" y="3868960"/>
                <a:ext cx="164880" cy="354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5CEDF3D-388C-AFC5-FCEC-3D92057CF0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3760" y="3859960"/>
                  <a:ext cx="1825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0834F52-BE44-AD90-E192-7BBE99607242}"/>
                    </a:ext>
                  </a:extLst>
                </p14:cNvPr>
                <p14:cNvContentPartPr/>
                <p14:nvPr/>
              </p14:nvContentPartPr>
              <p14:xfrm>
                <a:off x="81120" y="3992800"/>
                <a:ext cx="131400" cy="203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0834F52-BE44-AD90-E192-7BBE996072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20" y="3984160"/>
                  <a:ext cx="149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4F5269E-4567-C04E-F598-450C63BB1066}"/>
                    </a:ext>
                  </a:extLst>
                </p14:cNvPr>
                <p14:cNvContentPartPr/>
                <p14:nvPr/>
              </p14:nvContentPartPr>
              <p14:xfrm>
                <a:off x="30720" y="4043560"/>
                <a:ext cx="670680" cy="646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4F5269E-4567-C04E-F598-450C63BB10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20" y="4034920"/>
                  <a:ext cx="6883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4E5F927-69FD-01D2-2A41-7CDEE0478698}"/>
                    </a:ext>
                  </a:extLst>
                </p14:cNvPr>
                <p14:cNvContentPartPr/>
                <p14:nvPr/>
              </p14:nvContentPartPr>
              <p14:xfrm>
                <a:off x="548760" y="4144720"/>
                <a:ext cx="263160" cy="1126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4E5F927-69FD-01D2-2A41-7CDEE04786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760" y="4135720"/>
                  <a:ext cx="280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91E2E66-43BE-ACD7-C6D6-B151DD1B184D}"/>
                    </a:ext>
                  </a:extLst>
                </p14:cNvPr>
                <p14:cNvContentPartPr/>
                <p14:nvPr/>
              </p14:nvContentPartPr>
              <p14:xfrm>
                <a:off x="344280" y="3759160"/>
                <a:ext cx="407880" cy="9824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91E2E66-43BE-ACD7-C6D6-B151DD1B18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5280" y="3750160"/>
                  <a:ext cx="42552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1100DA9-84DB-B00D-3270-C14C296EE957}"/>
                    </a:ext>
                  </a:extLst>
                </p14:cNvPr>
                <p14:cNvContentPartPr/>
                <p14:nvPr/>
              </p14:nvContentPartPr>
              <p14:xfrm>
                <a:off x="1086600" y="4153000"/>
                <a:ext cx="471960" cy="432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1100DA9-84DB-B00D-3270-C14C296EE9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7960" y="4144360"/>
                  <a:ext cx="4896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77DAD1C-8E3C-A79C-5CE8-14E4813A938C}"/>
                    </a:ext>
                  </a:extLst>
                </p14:cNvPr>
                <p14:cNvContentPartPr/>
                <p14:nvPr/>
              </p14:nvContentPartPr>
              <p14:xfrm>
                <a:off x="1679160" y="4033120"/>
                <a:ext cx="791640" cy="679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77DAD1C-8E3C-A79C-5CE8-14E4813A93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70520" y="4024480"/>
                  <a:ext cx="80928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F1D49B5-6E3F-36CE-B5E5-2C5482B7EFCD}"/>
                    </a:ext>
                  </a:extLst>
                </p14:cNvPr>
                <p14:cNvContentPartPr/>
                <p14:nvPr/>
              </p14:nvContentPartPr>
              <p14:xfrm>
                <a:off x="2316000" y="3992800"/>
                <a:ext cx="502560" cy="655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F1D49B5-6E3F-36CE-B5E5-2C5482B7EF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7360" y="3984160"/>
                  <a:ext cx="5202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081E2D0-C734-64C8-2378-777CB3D74C1F}"/>
                    </a:ext>
                  </a:extLst>
                </p14:cNvPr>
                <p14:cNvContentPartPr/>
                <p14:nvPr/>
              </p14:nvContentPartPr>
              <p14:xfrm>
                <a:off x="1503480" y="4887040"/>
                <a:ext cx="681480" cy="945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081E2D0-C734-64C8-2378-777CB3D74C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94480" y="4878040"/>
                  <a:ext cx="699120" cy="9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A9170E2-73C4-FFBE-0243-EEB4A9584B82}"/>
                    </a:ext>
                  </a:extLst>
                </p14:cNvPr>
                <p14:cNvContentPartPr/>
                <p14:nvPr/>
              </p14:nvContentPartPr>
              <p14:xfrm>
                <a:off x="1797600" y="4825840"/>
                <a:ext cx="928080" cy="1042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A9170E2-73C4-FFBE-0243-EEB4A9584B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88600" y="4816840"/>
                  <a:ext cx="945720" cy="10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8FBE1C4-1133-BD74-ACD0-A40FD09B2B7B}"/>
                    </a:ext>
                  </a:extLst>
                </p14:cNvPr>
                <p14:cNvContentPartPr/>
                <p14:nvPr/>
              </p14:nvContentPartPr>
              <p14:xfrm>
                <a:off x="406560" y="4920880"/>
                <a:ext cx="246600" cy="47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8FBE1C4-1133-BD74-ACD0-A40FD09B2B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7560" y="4912240"/>
                  <a:ext cx="264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7BA74B6-14DB-51BD-8F65-940C8E1BFF04}"/>
                    </a:ext>
                  </a:extLst>
                </p14:cNvPr>
                <p14:cNvContentPartPr/>
                <p14:nvPr/>
              </p14:nvContentPartPr>
              <p14:xfrm>
                <a:off x="192720" y="5213560"/>
                <a:ext cx="895320" cy="90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7BA74B6-14DB-51BD-8F65-940C8E1BFF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4080" y="5204920"/>
                  <a:ext cx="912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5DD3DA6-6EAC-3324-C3A9-4822763E66F7}"/>
                    </a:ext>
                  </a:extLst>
                </p14:cNvPr>
                <p14:cNvContentPartPr/>
                <p14:nvPr/>
              </p14:nvContentPartPr>
              <p14:xfrm>
                <a:off x="608520" y="4957600"/>
                <a:ext cx="52200" cy="12492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5DD3DA6-6EAC-3324-C3A9-4822763E66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9520" y="4948960"/>
                  <a:ext cx="69840" cy="12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18A73D1-BE6B-36F5-E346-A15DDF826D38}"/>
                    </a:ext>
                  </a:extLst>
                </p14:cNvPr>
                <p14:cNvContentPartPr/>
                <p14:nvPr/>
              </p14:nvContentPartPr>
              <p14:xfrm>
                <a:off x="375960" y="5080000"/>
                <a:ext cx="224640" cy="2221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18A73D1-BE6B-36F5-E346-A15DDF826D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960" y="5071000"/>
                  <a:ext cx="24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4E56A13-EFD3-22D2-61A0-BDED59596940}"/>
                    </a:ext>
                  </a:extLst>
                </p14:cNvPr>
                <p14:cNvContentPartPr/>
                <p14:nvPr/>
              </p14:nvContentPartPr>
              <p14:xfrm>
                <a:off x="704280" y="4978480"/>
                <a:ext cx="362880" cy="2775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4E56A13-EFD3-22D2-61A0-BDED595969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5280" y="4969480"/>
                  <a:ext cx="3805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871B98C-771B-DEA1-C6EC-B7AF8E78446D}"/>
                    </a:ext>
                  </a:extLst>
                </p14:cNvPr>
                <p14:cNvContentPartPr/>
                <p14:nvPr/>
              </p14:nvContentPartPr>
              <p14:xfrm>
                <a:off x="589080" y="4847800"/>
                <a:ext cx="598320" cy="100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871B98C-771B-DEA1-C6EC-B7AF8E7844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0080" y="4839160"/>
                  <a:ext cx="615960" cy="118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Background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6974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The French </a:t>
            </a:r>
            <a:r>
              <a:rPr lang="en-US" altLang="zh-TW" dirty="0" err="1"/>
              <a:t>mathematiian</a:t>
            </a:r>
            <a:r>
              <a:rPr lang="en-US" altLang="zh-TW" dirty="0"/>
              <a:t> Jean Baptiste Joseph Fourier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Born in 1768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Published Fourier series in 1822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Fourier</a:t>
            </a:r>
            <a:r>
              <a:rPr lang="en-US" altLang="zh-TW" dirty="0">
                <a:latin typeface="Arial" panose="020B0604020202020204" pitchFamily="34" charset="0"/>
              </a:rPr>
              <a:t>’</a:t>
            </a:r>
            <a:r>
              <a:rPr lang="en-US" altLang="zh-TW" dirty="0"/>
              <a:t>s ideas were met with skepticism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Fourier series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Any periodical function can be expressed as </a:t>
            </a:r>
            <a:r>
              <a:rPr lang="en-US" altLang="zh-TW" dirty="0">
                <a:highlight>
                  <a:srgbClr val="FFFF00"/>
                </a:highlight>
              </a:rPr>
              <a:t>the sum of sines and/or cosines of different frequencies</a:t>
            </a:r>
            <a:r>
              <a:rPr lang="en-US" altLang="zh-TW" dirty="0"/>
              <a:t>, each multiplied by a different coefficient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sampling theorem</a:t>
            </a:r>
          </a:p>
        </p:txBody>
      </p:sp>
      <p:graphicFrame>
        <p:nvGraphicFramePr>
          <p:cNvPr id="137221" name="Object 5"/>
          <p:cNvGraphicFramePr>
            <a:graphicFrameLocks noChangeAspect="1"/>
          </p:cNvGraphicFramePr>
          <p:nvPr/>
        </p:nvGraphicFramePr>
        <p:xfrm>
          <a:off x="2987675" y="2997200"/>
          <a:ext cx="2271713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761760" imgH="393480" progId="Equation.3">
                  <p:embed/>
                </p:oleObj>
              </mc:Choice>
              <mc:Fallback>
                <p:oleObj name="方程式" r:id="rId2" imgW="76176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997200"/>
                        <a:ext cx="2271713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41313"/>
            <a:ext cx="6054725" cy="625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020763"/>
            <a:ext cx="1925637" cy="528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52513"/>
            <a:ext cx="5257800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276475"/>
            <a:ext cx="2262188" cy="314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Ideal lowpass filter</a:t>
            </a:r>
          </a:p>
        </p:txBody>
      </p:sp>
      <p:graphicFrame>
        <p:nvGraphicFramePr>
          <p:cNvPr id="140294" name="Object 6"/>
          <p:cNvGraphicFramePr>
            <a:graphicFrameLocks noChangeAspect="1"/>
          </p:cNvGraphicFramePr>
          <p:nvPr/>
        </p:nvGraphicFramePr>
        <p:xfrm>
          <a:off x="1908175" y="2708275"/>
          <a:ext cx="59817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006280" imgH="457200" progId="Equation.3">
                  <p:embed/>
                </p:oleObj>
              </mc:Choice>
              <mc:Fallback>
                <p:oleObj name="方程式" r:id="rId2" imgW="200628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708275"/>
                        <a:ext cx="5981700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6" name="Object 8"/>
          <p:cNvGraphicFramePr>
            <a:graphicFrameLocks noChangeAspect="1"/>
          </p:cNvGraphicFramePr>
          <p:nvPr/>
        </p:nvGraphicFramePr>
        <p:xfrm>
          <a:off x="2051050" y="4508500"/>
          <a:ext cx="35591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193760" imgH="241200" progId="Equation.3">
                  <p:embed/>
                </p:oleObj>
              </mc:Choice>
              <mc:Fallback>
                <p:oleObj name="方程式" r:id="rId4" imgW="119376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508500"/>
                        <a:ext cx="35591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30250"/>
            <a:ext cx="6697662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75" y="2492375"/>
            <a:ext cx="193992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333375"/>
            <a:ext cx="7313612" cy="4114800"/>
          </a:xfrm>
        </p:spPr>
        <p:txBody>
          <a:bodyPr/>
          <a:lstStyle/>
          <a:p>
            <a:r>
              <a:rPr lang="en-US" altLang="zh-TW"/>
              <a:t>Aliasing</a:t>
            </a:r>
          </a:p>
        </p:txBody>
      </p:sp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052513"/>
            <a:ext cx="5576888" cy="573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36750"/>
            <a:ext cx="8101013" cy="414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Function reconstruction from sampled data</a:t>
            </a:r>
          </a:p>
        </p:txBody>
      </p:sp>
      <p:graphicFrame>
        <p:nvGraphicFramePr>
          <p:cNvPr id="144388" name="Object 4"/>
          <p:cNvGraphicFramePr>
            <a:graphicFrameLocks noChangeAspect="1"/>
          </p:cNvGraphicFramePr>
          <p:nvPr/>
        </p:nvGraphicFramePr>
        <p:xfrm>
          <a:off x="1331913" y="3373438"/>
          <a:ext cx="7040562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361960" imgH="431640" progId="Equation.3">
                  <p:embed/>
                </p:oleObj>
              </mc:Choice>
              <mc:Fallback>
                <p:oleObj name="方程式" r:id="rId2" imgW="23619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373438"/>
                        <a:ext cx="7040562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The Discrete Fourier Transform (DFT) of One Variable</a:t>
            </a:r>
          </a:p>
        </p:txBody>
      </p:sp>
      <p:graphicFrame>
        <p:nvGraphicFramePr>
          <p:cNvPr id="145412" name="Object 4"/>
          <p:cNvGraphicFramePr>
            <a:graphicFrameLocks noChangeAspect="1"/>
          </p:cNvGraphicFramePr>
          <p:nvPr/>
        </p:nvGraphicFramePr>
        <p:xfrm>
          <a:off x="2178050" y="2082800"/>
          <a:ext cx="5186363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39880" imgH="660240" progId="Equation.3">
                  <p:embed/>
                </p:oleObj>
              </mc:Choice>
              <mc:Fallback>
                <p:oleObj name="方程式" r:id="rId2" imgW="1739880" imgH="660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050" y="2082800"/>
                        <a:ext cx="5186363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3" name="Object 5"/>
          <p:cNvGraphicFramePr>
            <a:graphicFrameLocks noChangeAspect="1"/>
          </p:cNvGraphicFramePr>
          <p:nvPr/>
        </p:nvGraphicFramePr>
        <p:xfrm>
          <a:off x="1822450" y="4076700"/>
          <a:ext cx="5110163" cy="195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714320" imgH="660240" progId="Equation.3">
                  <p:embed/>
                </p:oleObj>
              </mc:Choice>
              <mc:Fallback>
                <p:oleObj name="方程式" r:id="rId4" imgW="1714320" imgH="6602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450" y="4076700"/>
                        <a:ext cx="5110163" cy="195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Period M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Circular convolution</a:t>
            </a:r>
          </a:p>
        </p:txBody>
      </p:sp>
      <p:graphicFrame>
        <p:nvGraphicFramePr>
          <p:cNvPr id="146436" name="Object 4"/>
          <p:cNvGraphicFramePr>
            <a:graphicFrameLocks noChangeAspect="1"/>
          </p:cNvGraphicFramePr>
          <p:nvPr/>
        </p:nvGraphicFramePr>
        <p:xfrm>
          <a:off x="2555875" y="2565400"/>
          <a:ext cx="34448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155600" imgH="203040" progId="Equation.3">
                  <p:embed/>
                </p:oleObj>
              </mc:Choice>
              <mc:Fallback>
                <p:oleObj name="方程式" r:id="rId2" imgW="11556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565400"/>
                        <a:ext cx="3444875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7" name="Object 5"/>
          <p:cNvGraphicFramePr>
            <a:graphicFrameLocks noChangeAspect="1"/>
          </p:cNvGraphicFramePr>
          <p:nvPr/>
        </p:nvGraphicFramePr>
        <p:xfrm>
          <a:off x="2484438" y="3429000"/>
          <a:ext cx="34067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143000" imgH="203040" progId="Equation.3">
                  <p:embed/>
                </p:oleObj>
              </mc:Choice>
              <mc:Fallback>
                <p:oleObj name="方程式" r:id="rId4" imgW="114300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429000"/>
                        <a:ext cx="3406775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8" name="Object 6"/>
          <p:cNvGraphicFramePr>
            <a:graphicFrameLocks noChangeAspect="1"/>
          </p:cNvGraphicFramePr>
          <p:nvPr/>
        </p:nvGraphicFramePr>
        <p:xfrm>
          <a:off x="2171700" y="5157788"/>
          <a:ext cx="56403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892160" imgH="431640" progId="Equation.3">
                  <p:embed/>
                </p:oleObj>
              </mc:Choice>
              <mc:Fallback>
                <p:oleObj name="方程式" r:id="rId6" imgW="189216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157788"/>
                        <a:ext cx="5640388" cy="1277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17488"/>
            <a:ext cx="5721350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Relationship between the sampling and frequency intervals</a:t>
            </a:r>
          </a:p>
        </p:txBody>
      </p:sp>
      <p:graphicFrame>
        <p:nvGraphicFramePr>
          <p:cNvPr id="147460" name="Object 4"/>
          <p:cNvGraphicFramePr>
            <a:graphicFrameLocks noChangeAspect="1"/>
          </p:cNvGraphicFramePr>
          <p:nvPr/>
        </p:nvGraphicFramePr>
        <p:xfrm>
          <a:off x="3351213" y="3052763"/>
          <a:ext cx="18542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622080" imgH="164880" progId="Equation.3">
                  <p:embed/>
                </p:oleObj>
              </mc:Choice>
              <mc:Fallback>
                <p:oleObj name="方程式" r:id="rId2" imgW="622080" imgH="1648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13" y="3052763"/>
                        <a:ext cx="18542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1" name="Object 5"/>
          <p:cNvGraphicFramePr>
            <a:graphicFrameLocks noChangeAspect="1"/>
          </p:cNvGraphicFramePr>
          <p:nvPr/>
        </p:nvGraphicFramePr>
        <p:xfrm>
          <a:off x="2636838" y="3738563"/>
          <a:ext cx="29892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002960" imgH="393480" progId="Equation.3">
                  <p:embed/>
                </p:oleObj>
              </mc:Choice>
              <mc:Fallback>
                <p:oleObj name="方程式" r:id="rId4" imgW="100296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38" y="3738563"/>
                        <a:ext cx="2989262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2" name="Object 6"/>
          <p:cNvGraphicFramePr>
            <a:graphicFrameLocks noChangeAspect="1"/>
          </p:cNvGraphicFramePr>
          <p:nvPr/>
        </p:nvGraphicFramePr>
        <p:xfrm>
          <a:off x="2916238" y="5157788"/>
          <a:ext cx="29511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990360" imgH="393480" progId="Equation.3">
                  <p:embed/>
                </p:oleObj>
              </mc:Choice>
              <mc:Fallback>
                <p:oleObj name="方程式" r:id="rId6" imgW="99036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157788"/>
                        <a:ext cx="2951162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575050"/>
            <a:ext cx="8243887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981075"/>
            <a:ext cx="2000250" cy="290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Extension to Functions of Two Variables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2-D impulse and its sifting property(</a:t>
            </a:r>
            <a:r>
              <a:rPr lang="zh-TW" altLang="en-US" dirty="0"/>
              <a:t>篩選功能</a:t>
            </a:r>
            <a:r>
              <a:rPr lang="en-US" altLang="zh-TW" dirty="0"/>
              <a:t>)</a:t>
            </a:r>
          </a:p>
        </p:txBody>
      </p:sp>
      <p:graphicFrame>
        <p:nvGraphicFramePr>
          <p:cNvPr id="149508" name="Object 4"/>
          <p:cNvGraphicFramePr>
            <a:graphicFrameLocks noChangeAspect="1"/>
          </p:cNvGraphicFramePr>
          <p:nvPr/>
        </p:nvGraphicFramePr>
        <p:xfrm>
          <a:off x="2268538" y="3068638"/>
          <a:ext cx="4578350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536480" imgH="457200" progId="Equation.3">
                  <p:embed/>
                </p:oleObj>
              </mc:Choice>
              <mc:Fallback>
                <p:oleObj name="方程式" r:id="rId2" imgW="153648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068638"/>
                        <a:ext cx="4578350" cy="135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9" name="Object 5"/>
          <p:cNvGraphicFramePr>
            <a:graphicFrameLocks noChangeAspect="1"/>
          </p:cNvGraphicFramePr>
          <p:nvPr/>
        </p:nvGraphicFramePr>
        <p:xfrm>
          <a:off x="2484438" y="4768850"/>
          <a:ext cx="374491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257120" imgH="330120" progId="Equation.3">
                  <p:embed/>
                </p:oleObj>
              </mc:Choice>
              <mc:Fallback>
                <p:oleObj name="方程式" r:id="rId4" imgW="1257120" imgH="3301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768850"/>
                        <a:ext cx="3744912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32" name="Object 4"/>
          <p:cNvGraphicFramePr>
            <a:graphicFrameLocks noChangeAspect="1"/>
          </p:cNvGraphicFramePr>
          <p:nvPr/>
        </p:nvGraphicFramePr>
        <p:xfrm>
          <a:off x="739775" y="5157788"/>
          <a:ext cx="77930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616120" imgH="330120" progId="Equation.3">
                  <p:embed/>
                </p:oleObj>
              </mc:Choice>
              <mc:Fallback>
                <p:oleObj name="方程式" r:id="rId2" imgW="2616120" imgH="3301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" y="5157788"/>
                        <a:ext cx="779303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0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08063"/>
            <a:ext cx="5976937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5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628775"/>
            <a:ext cx="1963738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2-D discrete impulse</a:t>
            </a:r>
          </a:p>
        </p:txBody>
      </p:sp>
      <p:graphicFrame>
        <p:nvGraphicFramePr>
          <p:cNvPr id="151556" name="Object 4"/>
          <p:cNvGraphicFramePr>
            <a:graphicFrameLocks noChangeAspect="1"/>
          </p:cNvGraphicFramePr>
          <p:nvPr/>
        </p:nvGraphicFramePr>
        <p:xfrm>
          <a:off x="1955800" y="2708275"/>
          <a:ext cx="476885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600200" imgH="457200" progId="Equation.3">
                  <p:embed/>
                </p:oleObj>
              </mc:Choice>
              <mc:Fallback>
                <p:oleObj name="方程式" r:id="rId2" imgW="1600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2708275"/>
                        <a:ext cx="4768850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7" name="Object 5"/>
          <p:cNvGraphicFramePr>
            <a:graphicFrameLocks noChangeAspect="1"/>
          </p:cNvGraphicFramePr>
          <p:nvPr/>
        </p:nvGraphicFramePr>
        <p:xfrm>
          <a:off x="971550" y="4437063"/>
          <a:ext cx="7754938" cy="131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603160" imgH="444240" progId="Equation.3">
                  <p:embed/>
                </p:oleObj>
              </mc:Choice>
              <mc:Fallback>
                <p:oleObj name="方程式" r:id="rId4" imgW="2603160" imgH="4442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437063"/>
                        <a:ext cx="7754938" cy="1316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2-D continuous Fourier transform pair</a:t>
            </a:r>
          </a:p>
        </p:txBody>
      </p:sp>
      <p:graphicFrame>
        <p:nvGraphicFramePr>
          <p:cNvPr id="152580" name="Object 4"/>
          <p:cNvGraphicFramePr>
            <a:graphicFrameLocks noChangeAspect="1"/>
          </p:cNvGraphicFramePr>
          <p:nvPr/>
        </p:nvGraphicFramePr>
        <p:xfrm>
          <a:off x="1709738" y="3171825"/>
          <a:ext cx="69659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336760" imgH="330120" progId="Equation.3">
                  <p:embed/>
                </p:oleObj>
              </mc:Choice>
              <mc:Fallback>
                <p:oleObj name="方程式" r:id="rId2" imgW="2336760" imgH="3301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738" y="3171825"/>
                        <a:ext cx="69659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1" name="Object 5"/>
          <p:cNvGraphicFramePr>
            <a:graphicFrameLocks noChangeAspect="1"/>
          </p:cNvGraphicFramePr>
          <p:nvPr/>
        </p:nvGraphicFramePr>
        <p:xfrm>
          <a:off x="1574800" y="4868863"/>
          <a:ext cx="68135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286000" imgH="330120" progId="Equation.3">
                  <p:embed/>
                </p:oleObj>
              </mc:Choice>
              <mc:Fallback>
                <p:oleObj name="方程式" r:id="rId4" imgW="2286000" imgH="3301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800" y="4868863"/>
                        <a:ext cx="68135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2" name="Rectangle 6"/>
          <p:cNvSpPr>
            <a:spLocks noChangeArrowheads="1"/>
          </p:cNvSpPr>
          <p:nvPr/>
        </p:nvSpPr>
        <p:spPr bwMode="auto">
          <a:xfrm>
            <a:off x="827088" y="2852738"/>
            <a:ext cx="59055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2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sz="2500"/>
              <a:t>Fourier transform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TW" sz="2500"/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TW" sz="2500"/>
          </a:p>
          <a:p>
            <a:pPr lvl="2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sz="2500"/>
              <a:t>Inverse Fourier transform</a:t>
            </a:r>
            <a:endParaRPr lang="zh-TW" altLang="en-US" sz="2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88"/>
            <a:ext cx="9144000" cy="423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ADB8546-0CCA-355C-9253-8D6FBDB2C55B}"/>
              </a:ext>
            </a:extLst>
          </p:cNvPr>
          <p:cNvGrpSpPr/>
          <p:nvPr/>
        </p:nvGrpSpPr>
        <p:grpSpPr>
          <a:xfrm>
            <a:off x="4490400" y="3458200"/>
            <a:ext cx="3181320" cy="886320"/>
            <a:chOff x="4490400" y="3458200"/>
            <a:chExt cx="3181320" cy="88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B88EC32-D25F-56A6-A107-F558127F775D}"/>
                    </a:ext>
                  </a:extLst>
                </p14:cNvPr>
                <p14:cNvContentPartPr/>
                <p14:nvPr/>
              </p14:nvContentPartPr>
              <p14:xfrm>
                <a:off x="6349800" y="3659440"/>
                <a:ext cx="1321920" cy="4554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B88EC32-D25F-56A6-A107-F558127F77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40800" y="3650440"/>
                  <a:ext cx="13395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8BDC493-68D4-E29F-FEF9-9E022A870003}"/>
                    </a:ext>
                  </a:extLst>
                </p14:cNvPr>
                <p14:cNvContentPartPr/>
                <p14:nvPr/>
              </p14:nvContentPartPr>
              <p14:xfrm>
                <a:off x="5709720" y="3927640"/>
                <a:ext cx="33480" cy="4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8BDC493-68D4-E29F-FEF9-9E022A8700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01080" y="3919000"/>
                  <a:ext cx="51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F86B056-99F9-6273-589C-8BABFC32121D}"/>
                    </a:ext>
                  </a:extLst>
                </p14:cNvPr>
                <p14:cNvContentPartPr/>
                <p14:nvPr/>
              </p14:nvContentPartPr>
              <p14:xfrm>
                <a:off x="6024720" y="3458200"/>
                <a:ext cx="1080000" cy="6058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F86B056-99F9-6273-589C-8BABFC3212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6080" y="3449560"/>
                  <a:ext cx="10976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E11008B-7C23-2C08-8BAE-2B4D97D2A1E2}"/>
                    </a:ext>
                  </a:extLst>
                </p14:cNvPr>
                <p14:cNvContentPartPr/>
                <p14:nvPr/>
              </p14:nvContentPartPr>
              <p14:xfrm>
                <a:off x="5313360" y="3606520"/>
                <a:ext cx="740880" cy="5166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E11008B-7C23-2C08-8BAE-2B4D97D2A1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04720" y="3597520"/>
                  <a:ext cx="7585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A851A84-10A8-9B4D-04F5-4EE9A344915E}"/>
                    </a:ext>
                  </a:extLst>
                </p14:cNvPr>
                <p14:cNvContentPartPr/>
                <p14:nvPr/>
              </p14:nvContentPartPr>
              <p14:xfrm>
                <a:off x="4906920" y="3708400"/>
                <a:ext cx="761760" cy="375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A851A84-10A8-9B4D-04F5-4EE9A34491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97920" y="3699400"/>
                  <a:ext cx="7794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BC72A25-FB30-F6B6-7941-3D16D1936BC2}"/>
                    </a:ext>
                  </a:extLst>
                </p14:cNvPr>
                <p14:cNvContentPartPr/>
                <p14:nvPr/>
              </p14:nvContentPartPr>
              <p14:xfrm>
                <a:off x="4490400" y="3820000"/>
                <a:ext cx="857160" cy="524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BC72A25-FB30-F6B6-7941-3D16D1936B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81400" y="3811360"/>
                  <a:ext cx="874800" cy="542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Two-dimensional sampling and the 2-D sampling theorem</a:t>
            </a:r>
          </a:p>
        </p:txBody>
      </p:sp>
      <p:graphicFrame>
        <p:nvGraphicFramePr>
          <p:cNvPr id="154628" name="Object 4"/>
          <p:cNvGraphicFramePr>
            <a:graphicFrameLocks noChangeAspect="1"/>
          </p:cNvGraphicFramePr>
          <p:nvPr/>
        </p:nvGraphicFramePr>
        <p:xfrm>
          <a:off x="1228725" y="3213100"/>
          <a:ext cx="737552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476440" imgH="431640" progId="Equation.3">
                  <p:embed/>
                </p:oleObj>
              </mc:Choice>
              <mc:Fallback>
                <p:oleObj name="方程式" r:id="rId2" imgW="247644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725" y="3213100"/>
                        <a:ext cx="7375525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565400"/>
            <a:ext cx="65532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1571625"/>
            <a:ext cx="2311400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Band-limited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Recovered with no error if</a:t>
            </a:r>
          </a:p>
        </p:txBody>
      </p:sp>
      <p:graphicFrame>
        <p:nvGraphicFramePr>
          <p:cNvPr id="155652" name="Object 4"/>
          <p:cNvGraphicFramePr>
            <a:graphicFrameLocks noChangeAspect="1"/>
          </p:cNvGraphicFramePr>
          <p:nvPr/>
        </p:nvGraphicFramePr>
        <p:xfrm>
          <a:off x="2166938" y="2565400"/>
          <a:ext cx="65087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184120" imgH="228600" progId="Equation.3">
                  <p:embed/>
                </p:oleObj>
              </mc:Choice>
              <mc:Fallback>
                <p:oleObj name="方程式" r:id="rId2" imgW="218412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2565400"/>
                        <a:ext cx="650875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3" name="Object 5"/>
          <p:cNvGraphicFramePr>
            <a:graphicFrameLocks noChangeAspect="1"/>
          </p:cNvGraphicFramePr>
          <p:nvPr/>
        </p:nvGraphicFramePr>
        <p:xfrm>
          <a:off x="2339975" y="4652963"/>
          <a:ext cx="2271713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761760" imgH="393480" progId="Equation.3">
                  <p:embed/>
                </p:oleObj>
              </mc:Choice>
              <mc:Fallback>
                <p:oleObj name="方程式" r:id="rId4" imgW="76176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652963"/>
                        <a:ext cx="2271713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4" name="Object 6"/>
          <p:cNvGraphicFramePr>
            <a:graphicFrameLocks noChangeAspect="1"/>
          </p:cNvGraphicFramePr>
          <p:nvPr/>
        </p:nvGraphicFramePr>
        <p:xfrm>
          <a:off x="5940425" y="4652963"/>
          <a:ext cx="21971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736560" imgH="393480" progId="Equation.3">
                  <p:embed/>
                </p:oleObj>
              </mc:Choice>
              <mc:Fallback>
                <p:oleObj name="方程式" r:id="rId6" imgW="73656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652963"/>
                        <a:ext cx="21971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55" name="Text Box 7"/>
          <p:cNvSpPr txBox="1">
            <a:spLocks noChangeArrowheads="1"/>
          </p:cNvSpPr>
          <p:nvPr/>
        </p:nvSpPr>
        <p:spPr bwMode="auto">
          <a:xfrm>
            <a:off x="4932363" y="5013325"/>
            <a:ext cx="1223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/>
              <a:t>and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697412"/>
          </a:xfrm>
        </p:spPr>
        <p:txBody>
          <a:bodyPr/>
          <a:lstStyle/>
          <a:p>
            <a:r>
              <a:rPr lang="en-US" altLang="zh-TW"/>
              <a:t>Fourier transform</a:t>
            </a:r>
          </a:p>
          <a:p>
            <a:pPr lvl="1"/>
            <a:r>
              <a:rPr lang="en-US" altLang="zh-TW"/>
              <a:t>Functions can be expressed as the integral of sines and/or cosines multiplied by a weighting function</a:t>
            </a:r>
          </a:p>
          <a:p>
            <a:pPr lvl="1"/>
            <a:r>
              <a:rPr lang="en-US" altLang="zh-TW"/>
              <a:t>Functions expressed in either a Fourier series or transform can be reconstructed completely via an inverse process with no loss of information</a:t>
            </a:r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3492500" y="5300663"/>
          <a:ext cx="22336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749160" imgH="203040" progId="Equation.3">
                  <p:embed/>
                </p:oleObj>
              </mc:Choice>
              <mc:Fallback>
                <p:oleObj name="方程式" r:id="rId2" imgW="7491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300663"/>
                        <a:ext cx="2233613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145919"/>
              </p:ext>
            </p:extLst>
          </p:nvPr>
        </p:nvGraphicFramePr>
        <p:xfrm>
          <a:off x="1331913" y="5877272"/>
          <a:ext cx="6511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877272"/>
                        <a:ext cx="651192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Aliasing in images</a:t>
            </a:r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798763"/>
            <a:ext cx="7056437" cy="379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63" y="1628775"/>
            <a:ext cx="2182812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6538"/>
            <a:ext cx="8820150" cy="643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58C346A-01B3-699B-9D5E-528E78F76A27}"/>
                  </a:ext>
                </a:extLst>
              </p14:cNvPr>
              <p14:cNvContentPartPr/>
              <p14:nvPr/>
            </p14:nvContentPartPr>
            <p14:xfrm>
              <a:off x="228520" y="82920"/>
              <a:ext cx="1469520" cy="190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58C346A-01B3-699B-9D5E-528E78F76A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520" y="74280"/>
                <a:ext cx="148716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F23B20-9550-F859-B0E9-62BD0A5FBA03}"/>
              </a:ext>
            </a:extLst>
          </p:cNvPr>
          <p:cNvGrpSpPr/>
          <p:nvPr/>
        </p:nvGrpSpPr>
        <p:grpSpPr>
          <a:xfrm>
            <a:off x="1769320" y="-8880"/>
            <a:ext cx="1278000" cy="354960"/>
            <a:chOff x="1769320" y="-8880"/>
            <a:chExt cx="127800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96C4677-3871-0DDD-4856-445A2840580A}"/>
                    </a:ext>
                  </a:extLst>
                </p14:cNvPr>
                <p14:cNvContentPartPr/>
                <p14:nvPr/>
              </p14:nvContentPartPr>
              <p14:xfrm>
                <a:off x="1769320" y="126480"/>
                <a:ext cx="224640" cy="43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96C4677-3871-0DDD-4856-445A284058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60680" y="117840"/>
                  <a:ext cx="242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10CEAF8-BBA9-27B9-67FC-0094651572DD}"/>
                    </a:ext>
                  </a:extLst>
                </p14:cNvPr>
                <p14:cNvContentPartPr/>
                <p14:nvPr/>
              </p14:nvContentPartPr>
              <p14:xfrm>
                <a:off x="1896400" y="83640"/>
                <a:ext cx="159120" cy="100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10CEAF8-BBA9-27B9-67FC-0094651572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87760" y="75000"/>
                  <a:ext cx="176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11EFCAE-7D24-1419-EBCC-38CDC9BE4ABB}"/>
                    </a:ext>
                  </a:extLst>
                </p14:cNvPr>
                <p14:cNvContentPartPr/>
                <p14:nvPr/>
              </p14:nvContentPartPr>
              <p14:xfrm>
                <a:off x="2158480" y="58800"/>
                <a:ext cx="253440" cy="1800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11EFCAE-7D24-1419-EBCC-38CDC9BE4A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49840" y="50160"/>
                  <a:ext cx="271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A22897A-FA75-B618-A14D-9F6ABA93AED9}"/>
                    </a:ext>
                  </a:extLst>
                </p14:cNvPr>
                <p14:cNvContentPartPr/>
                <p14:nvPr/>
              </p14:nvContentPartPr>
              <p14:xfrm>
                <a:off x="2548360" y="87240"/>
                <a:ext cx="95400" cy="399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A22897A-FA75-B618-A14D-9F6ABA93AED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39720" y="78600"/>
                  <a:ext cx="113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E9B7DFF-5A6A-E322-9E79-A24DD0BD6CBD}"/>
                    </a:ext>
                  </a:extLst>
                </p14:cNvPr>
                <p14:cNvContentPartPr/>
                <p14:nvPr/>
              </p14:nvContentPartPr>
              <p14:xfrm>
                <a:off x="2599120" y="136920"/>
                <a:ext cx="66600" cy="154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E9B7DFF-5A6A-E322-9E79-A24DD0BD6C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0480" y="127920"/>
                  <a:ext cx="84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A0D58CA-B1A8-8AB9-EBB8-ABF1CA4BE1AA}"/>
                    </a:ext>
                  </a:extLst>
                </p14:cNvPr>
                <p14:cNvContentPartPr/>
                <p14:nvPr/>
              </p14:nvContentPartPr>
              <p14:xfrm>
                <a:off x="2733760" y="133320"/>
                <a:ext cx="142920" cy="2127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A0D58CA-B1A8-8AB9-EBB8-ABF1CA4BE1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25120" y="124680"/>
                  <a:ext cx="160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AFA0E1C-9E08-7087-D310-963AA043CE9E}"/>
                    </a:ext>
                  </a:extLst>
                </p14:cNvPr>
                <p14:cNvContentPartPr/>
                <p14:nvPr/>
              </p14:nvContentPartPr>
              <p14:xfrm>
                <a:off x="2937880" y="174360"/>
                <a:ext cx="92160" cy="1314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AFA0E1C-9E08-7087-D310-963AA043CE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28880" y="165360"/>
                  <a:ext cx="109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BD3CAD5-1232-B80F-A4D4-E881EEA814EC}"/>
                    </a:ext>
                  </a:extLst>
                </p14:cNvPr>
                <p14:cNvContentPartPr/>
                <p14:nvPr/>
              </p14:nvContentPartPr>
              <p14:xfrm>
                <a:off x="2751400" y="109200"/>
                <a:ext cx="295920" cy="180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BD3CAD5-1232-B80F-A4D4-E881EEA814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42760" y="100560"/>
                  <a:ext cx="313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17BA027-69EC-E0CF-F5B9-CC1F6F07202E}"/>
                    </a:ext>
                  </a:extLst>
                </p14:cNvPr>
                <p14:cNvContentPartPr/>
                <p14:nvPr/>
              </p14:nvContentPartPr>
              <p14:xfrm>
                <a:off x="2905480" y="-8880"/>
                <a:ext cx="49680" cy="1281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17BA027-69EC-E0CF-F5B9-CC1F6F0720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96480" y="-17520"/>
                  <a:ext cx="673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A3EC158-087B-276C-2EB3-1474A76661BC}"/>
              </a:ext>
            </a:extLst>
          </p:cNvPr>
          <p:cNvGrpSpPr/>
          <p:nvPr/>
        </p:nvGrpSpPr>
        <p:grpSpPr>
          <a:xfrm>
            <a:off x="4588840" y="-8880"/>
            <a:ext cx="1169280" cy="287640"/>
            <a:chOff x="4588840" y="-8880"/>
            <a:chExt cx="116928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6E574D0-B892-BF62-B81F-6BD52CAB2E6D}"/>
                    </a:ext>
                  </a:extLst>
                </p14:cNvPr>
                <p14:cNvContentPartPr/>
                <p14:nvPr/>
              </p14:nvContentPartPr>
              <p14:xfrm>
                <a:off x="4588840" y="159600"/>
                <a:ext cx="485640" cy="94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6E574D0-B892-BF62-B81F-6BD52CAB2E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80200" y="150600"/>
                  <a:ext cx="503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2F33DF1-A162-8DF3-CF42-EFAACC8DB77B}"/>
                    </a:ext>
                  </a:extLst>
                </p14:cNvPr>
                <p14:cNvContentPartPr/>
                <p14:nvPr/>
              </p14:nvContentPartPr>
              <p14:xfrm>
                <a:off x="5223880" y="109920"/>
                <a:ext cx="83880" cy="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2F33DF1-A162-8DF3-CF42-EFAACC8DB7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15240" y="100920"/>
                  <a:ext cx="101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77289BC-4E06-9849-1FA1-7217D31D07FE}"/>
                    </a:ext>
                  </a:extLst>
                </p14:cNvPr>
                <p14:cNvContentPartPr/>
                <p14:nvPr/>
              </p14:nvContentPartPr>
              <p14:xfrm>
                <a:off x="5240800" y="135480"/>
                <a:ext cx="101520" cy="34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77289BC-4E06-9849-1FA1-7217D31D07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31800" y="126840"/>
                  <a:ext cx="119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0FF78B9-CC33-287B-B0E0-D1D31DFEDDC0}"/>
                    </a:ext>
                  </a:extLst>
                </p14:cNvPr>
                <p14:cNvContentPartPr/>
                <p14:nvPr/>
              </p14:nvContentPartPr>
              <p14:xfrm>
                <a:off x="5485960" y="135120"/>
                <a:ext cx="18720" cy="143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0FF78B9-CC33-287B-B0E0-D1D31DFEDD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76960" y="126480"/>
                  <a:ext cx="36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783960B-7259-6E46-6BDB-643D9FE77E83}"/>
                    </a:ext>
                  </a:extLst>
                </p14:cNvPr>
                <p14:cNvContentPartPr/>
                <p14:nvPr/>
              </p14:nvContentPartPr>
              <p14:xfrm>
                <a:off x="5585320" y="176160"/>
                <a:ext cx="172800" cy="95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783960B-7259-6E46-6BDB-643D9FE77E8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76680" y="167160"/>
                  <a:ext cx="190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2C01320-022B-718B-BECE-15960E3E00F8}"/>
                    </a:ext>
                  </a:extLst>
                </p14:cNvPr>
                <p14:cNvContentPartPr/>
                <p14:nvPr/>
              </p14:nvContentPartPr>
              <p14:xfrm>
                <a:off x="5376160" y="82560"/>
                <a:ext cx="363600" cy="277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2C01320-022B-718B-BECE-15960E3E00F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67160" y="73560"/>
                  <a:ext cx="381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72B9EDD-E1A3-79FF-C983-6CD7085BE76E}"/>
                    </a:ext>
                  </a:extLst>
                </p14:cNvPr>
                <p14:cNvContentPartPr/>
                <p14:nvPr/>
              </p14:nvContentPartPr>
              <p14:xfrm>
                <a:off x="5580280" y="-8880"/>
                <a:ext cx="33120" cy="102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72B9EDD-E1A3-79FF-C983-6CD7085BE76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71640" y="-17520"/>
                  <a:ext cx="50760" cy="120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Image interpolation and resampling</a:t>
            </a:r>
          </a:p>
          <a:p>
            <a:pPr lvl="1"/>
            <a:r>
              <a:rPr lang="en-US" altLang="zh-TW"/>
              <a:t>Image shrinking: Under-sampling</a:t>
            </a:r>
          </a:p>
          <a:p>
            <a:pPr lvl="1"/>
            <a:r>
              <a:rPr lang="en-US" altLang="zh-TW"/>
              <a:t>Reduce aliasing: Blur an image slightly before shrinking it</a:t>
            </a:r>
          </a:p>
          <a:p>
            <a:pPr lvl="1"/>
            <a:r>
              <a:rPr lang="en-US" altLang="zh-TW"/>
              <a:t>Supersample the original scene and then reduce its size by row and column deletion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2175"/>
            <a:ext cx="9144000" cy="567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4388221-BB05-4E66-9FF4-7B33B3960AF5}"/>
                  </a:ext>
                </a:extLst>
              </p14:cNvPr>
              <p14:cNvContentPartPr/>
              <p14:nvPr/>
            </p14:nvContentPartPr>
            <p14:xfrm>
              <a:off x="523360" y="3072720"/>
              <a:ext cx="960120" cy="1524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4388221-BB05-4E66-9FF4-7B33B3960A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360" y="3064080"/>
                <a:ext cx="977760" cy="154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91440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557338"/>
            <a:ext cx="8748712" cy="516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Moire patterns</a:t>
            </a:r>
          </a:p>
          <a:p>
            <a:pPr lvl="1"/>
            <a:r>
              <a:rPr lang="en-US" altLang="zh-TW"/>
              <a:t>Result from sampling scenes with periodic or nearly periodic components</a:t>
            </a:r>
          </a:p>
          <a:p>
            <a:pPr lvl="1"/>
            <a:r>
              <a:rPr lang="en-US" altLang="zh-TW"/>
              <a:t>Beat patterns produced between two gratings od approximately equal spacing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01800"/>
            <a:ext cx="655320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8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63" y="1700213"/>
            <a:ext cx="2008187" cy="417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404813"/>
            <a:ext cx="4271963" cy="618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58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1700213"/>
            <a:ext cx="2008187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C0E3AE5-A73B-F779-6174-715851A56393}"/>
                  </a:ext>
                </a:extLst>
              </p14:cNvPr>
              <p14:cNvContentPartPr/>
              <p14:nvPr/>
            </p14:nvContentPartPr>
            <p14:xfrm>
              <a:off x="5994280" y="3581280"/>
              <a:ext cx="1370520" cy="77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C0E3AE5-A73B-F779-6174-715851A563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640" y="3473280"/>
                <a:ext cx="1478160" cy="29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49250"/>
            <a:ext cx="7704137" cy="617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Applications</a:t>
            </a:r>
          </a:p>
          <a:p>
            <a:pPr lvl="1"/>
            <a:r>
              <a:rPr lang="en-US" altLang="zh-TW"/>
              <a:t>Heat diffusion</a:t>
            </a:r>
          </a:p>
          <a:p>
            <a:pPr lvl="1"/>
            <a:r>
              <a:rPr lang="en-US" altLang="zh-TW"/>
              <a:t>Fast Fourier transform (FFT) developed in the late 1950s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two-dimensional DFT and its inverse</a:t>
            </a:r>
          </a:p>
        </p:txBody>
      </p:sp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1524000" y="3068638"/>
          <a:ext cx="7005638" cy="267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349360" imgH="901440" progId="Equation.3">
                  <p:embed/>
                </p:oleObj>
              </mc:Choice>
              <mc:Fallback>
                <p:oleObj name="方程式" r:id="rId2" imgW="2349360" imgH="9014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68638"/>
                        <a:ext cx="7005638" cy="267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Spatial, or image variables: x, y</a:t>
            </a:r>
          </a:p>
          <a:p>
            <a:r>
              <a:rPr lang="en-US" altLang="zh-TW"/>
              <a:t>Transform, or frequency variables: u, v </a:t>
            </a:r>
          </a:p>
        </p:txBody>
      </p:sp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1066800" y="3389313"/>
          <a:ext cx="7685088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577960" imgH="888840" progId="Equation.3">
                  <p:embed/>
                </p:oleObj>
              </mc:Choice>
              <mc:Fallback>
                <p:oleObj name="方程式" r:id="rId2" imgW="2577960" imgH="888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89313"/>
                        <a:ext cx="7685088" cy="263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Some Properties of the 2-D Discrete Fourier Transform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Relationships between spatial and frequency intervals</a:t>
            </a:r>
          </a:p>
        </p:txBody>
      </p:sp>
      <p:graphicFrame>
        <p:nvGraphicFramePr>
          <p:cNvPr id="167940" name="Object 4"/>
          <p:cNvGraphicFramePr>
            <a:graphicFrameLocks noChangeAspect="1"/>
          </p:cNvGraphicFramePr>
          <p:nvPr/>
        </p:nvGraphicFramePr>
        <p:xfrm>
          <a:off x="2987675" y="3357563"/>
          <a:ext cx="21590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723600" imgH="393480" progId="Equation.3">
                  <p:embed/>
                </p:oleObj>
              </mc:Choice>
              <mc:Fallback>
                <p:oleObj name="方程式" r:id="rId2" imgW="72360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357563"/>
                        <a:ext cx="21590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1" name="Object 5"/>
          <p:cNvGraphicFramePr>
            <a:graphicFrameLocks noChangeAspect="1"/>
          </p:cNvGraphicFramePr>
          <p:nvPr/>
        </p:nvGraphicFramePr>
        <p:xfrm>
          <a:off x="3059113" y="4868863"/>
          <a:ext cx="20828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698400" imgH="393480" progId="Equation.3">
                  <p:embed/>
                </p:oleObj>
              </mc:Choice>
              <mc:Fallback>
                <p:oleObj name="方程式" r:id="rId4" imgW="69840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868863"/>
                        <a:ext cx="20828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Translation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pPr lvl="1"/>
            <a:r>
              <a:rPr lang="en-US" altLang="zh-TW"/>
              <a:t>When                   and</a:t>
            </a:r>
          </a:p>
        </p:txBody>
      </p:sp>
      <p:graphicFrame>
        <p:nvGraphicFramePr>
          <p:cNvPr id="112644" name="Object 4"/>
          <p:cNvGraphicFramePr>
            <a:graphicFrameLocks noChangeAspect="1"/>
          </p:cNvGraphicFramePr>
          <p:nvPr/>
        </p:nvGraphicFramePr>
        <p:xfrm>
          <a:off x="1590675" y="2492375"/>
          <a:ext cx="74453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565360" imgH="241200" progId="Equation.3">
                  <p:embed/>
                </p:oleObj>
              </mc:Choice>
              <mc:Fallback>
                <p:oleObj name="方程式" r:id="rId2" imgW="256536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675" y="2492375"/>
                        <a:ext cx="744537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5" name="Object 5"/>
          <p:cNvGraphicFramePr>
            <a:graphicFrameLocks noChangeAspect="1"/>
          </p:cNvGraphicFramePr>
          <p:nvPr/>
        </p:nvGraphicFramePr>
        <p:xfrm>
          <a:off x="1547813" y="3284538"/>
          <a:ext cx="759301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616120" imgH="241200" progId="Equation.3">
                  <p:embed/>
                </p:oleObj>
              </mc:Choice>
              <mc:Fallback>
                <p:oleObj name="方程式" r:id="rId4" imgW="261612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284538"/>
                        <a:ext cx="7593012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6" name="Object 6"/>
          <p:cNvGraphicFramePr>
            <a:graphicFrameLocks noChangeAspect="1"/>
          </p:cNvGraphicFramePr>
          <p:nvPr/>
        </p:nvGraphicFramePr>
        <p:xfrm>
          <a:off x="2214563" y="5013325"/>
          <a:ext cx="5165725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511280" imgH="482400" progId="Equation.3">
                  <p:embed/>
                </p:oleObj>
              </mc:Choice>
              <mc:Fallback>
                <p:oleObj name="方程式" r:id="rId6" imgW="151128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5013325"/>
                        <a:ext cx="5165725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7" name="Object 7"/>
          <p:cNvGraphicFramePr>
            <a:graphicFrameLocks noChangeAspect="1"/>
          </p:cNvGraphicFramePr>
          <p:nvPr/>
        </p:nvGraphicFramePr>
        <p:xfrm>
          <a:off x="3348038" y="4403725"/>
          <a:ext cx="172878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660240" imgH="228600" progId="Equation.3">
                  <p:embed/>
                </p:oleObj>
              </mc:Choice>
              <mc:Fallback>
                <p:oleObj name="方程式" r:id="rId8" imgW="66024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403725"/>
                        <a:ext cx="1728787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8" name="Object 8"/>
          <p:cNvGraphicFramePr>
            <a:graphicFrameLocks noChangeAspect="1"/>
          </p:cNvGraphicFramePr>
          <p:nvPr/>
        </p:nvGraphicFramePr>
        <p:xfrm>
          <a:off x="6110288" y="4365625"/>
          <a:ext cx="16303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622080" imgH="228600" progId="Equation.3">
                  <p:embed/>
                </p:oleObj>
              </mc:Choice>
              <mc:Fallback>
                <p:oleObj name="方程式" r:id="rId10" imgW="62208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4365625"/>
                        <a:ext cx="1630362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113668" name="Object 4"/>
          <p:cNvGraphicFramePr>
            <a:graphicFrameLocks noChangeAspect="1"/>
          </p:cNvGraphicFramePr>
          <p:nvPr/>
        </p:nvGraphicFramePr>
        <p:xfrm>
          <a:off x="1755775" y="2509838"/>
          <a:ext cx="7113588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450880" imgH="228600" progId="Equation.3">
                  <p:embed/>
                </p:oleObj>
              </mc:Choice>
              <mc:Fallback>
                <p:oleObj name="方程式" r:id="rId2" imgW="245088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2509838"/>
                        <a:ext cx="7113588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1728788" y="3357563"/>
          <a:ext cx="7040562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425680" imgH="228600" progId="Equation.3">
                  <p:embed/>
                </p:oleObj>
              </mc:Choice>
              <mc:Fallback>
                <p:oleObj name="方程式" r:id="rId4" imgW="24256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3357563"/>
                        <a:ext cx="7040562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0"/>
            <a:ext cx="52038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157163"/>
            <a:ext cx="1681163" cy="651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D907E25-E69E-2449-D43C-1A117BAA22D5}"/>
              </a:ext>
            </a:extLst>
          </p:cNvPr>
          <p:cNvGrpSpPr/>
          <p:nvPr/>
        </p:nvGrpSpPr>
        <p:grpSpPr>
          <a:xfrm>
            <a:off x="136000" y="1446240"/>
            <a:ext cx="601200" cy="525600"/>
            <a:chOff x="136000" y="1446240"/>
            <a:chExt cx="60120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E53D149-535A-D0CB-830A-3F5932A9221A}"/>
                    </a:ext>
                  </a:extLst>
                </p14:cNvPr>
                <p14:cNvContentPartPr/>
                <p14:nvPr/>
              </p14:nvContentPartPr>
              <p14:xfrm>
                <a:off x="136000" y="1566120"/>
                <a:ext cx="67320" cy="3812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E53D149-535A-D0CB-830A-3F5932A922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000" y="1557120"/>
                  <a:ext cx="849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825BBE1-2460-F3E1-634F-D7346934FCE9}"/>
                    </a:ext>
                  </a:extLst>
                </p14:cNvPr>
                <p14:cNvContentPartPr/>
                <p14:nvPr/>
              </p14:nvContentPartPr>
              <p14:xfrm>
                <a:off x="228520" y="1770600"/>
                <a:ext cx="119160" cy="41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825BBE1-2460-F3E1-634F-D7346934FC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9520" y="1761960"/>
                  <a:ext cx="136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B249062-C9A6-0A67-5CDB-51CEC9C0DB77}"/>
                    </a:ext>
                  </a:extLst>
                </p14:cNvPr>
                <p14:cNvContentPartPr/>
                <p14:nvPr/>
              </p14:nvContentPartPr>
              <p14:xfrm>
                <a:off x="440200" y="1498440"/>
                <a:ext cx="59760" cy="473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B249062-C9A6-0A67-5CDB-51CEC9C0DB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1200" y="1489440"/>
                  <a:ext cx="774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AAA07AF-7EAB-5C26-F050-75F179B550B7}"/>
                    </a:ext>
                  </a:extLst>
                </p14:cNvPr>
                <p14:cNvContentPartPr/>
                <p14:nvPr/>
              </p14:nvContentPartPr>
              <p14:xfrm>
                <a:off x="533440" y="1446240"/>
                <a:ext cx="203760" cy="4798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AAA07AF-7EAB-5C26-F050-75F179B550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4440" y="1437240"/>
                  <a:ext cx="22140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260AF0-5155-6171-CBF4-408F862944E1}"/>
              </a:ext>
            </a:extLst>
          </p:cNvPr>
          <p:cNvGrpSpPr/>
          <p:nvPr/>
        </p:nvGrpSpPr>
        <p:grpSpPr>
          <a:xfrm>
            <a:off x="-440" y="3977760"/>
            <a:ext cx="602280" cy="511560"/>
            <a:chOff x="-440" y="3977760"/>
            <a:chExt cx="60228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78C3A63-3589-B725-E39A-7DB5136E7E1C}"/>
                    </a:ext>
                  </a:extLst>
                </p14:cNvPr>
                <p14:cNvContentPartPr/>
                <p14:nvPr/>
              </p14:nvContentPartPr>
              <p14:xfrm>
                <a:off x="-440" y="4240560"/>
                <a:ext cx="198000" cy="248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78C3A63-3589-B725-E39A-7DB5136E7E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9080" y="4231560"/>
                  <a:ext cx="215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2E673C9-8EB9-1325-7D0A-21D001BDB73F}"/>
                    </a:ext>
                  </a:extLst>
                </p14:cNvPr>
                <p14:cNvContentPartPr/>
                <p14:nvPr/>
              </p14:nvContentPartPr>
              <p14:xfrm>
                <a:off x="236800" y="4310760"/>
                <a:ext cx="83880" cy="331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2E673C9-8EB9-1325-7D0A-21D001BDB7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800" y="4301760"/>
                  <a:ext cx="101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6A789CA-971F-899A-3981-3835EF6C009B}"/>
                    </a:ext>
                  </a:extLst>
                </p14:cNvPr>
                <p14:cNvContentPartPr/>
                <p14:nvPr/>
              </p14:nvContentPartPr>
              <p14:xfrm>
                <a:off x="355240" y="4080720"/>
                <a:ext cx="92160" cy="3225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6A789CA-971F-899A-3981-3835EF6C00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6240" y="4072080"/>
                  <a:ext cx="109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1E70580-9089-0D34-4595-56763AEABE49}"/>
                    </a:ext>
                  </a:extLst>
                </p14:cNvPr>
                <p14:cNvContentPartPr/>
                <p14:nvPr/>
              </p14:nvContentPartPr>
              <p14:xfrm>
                <a:off x="372520" y="3977760"/>
                <a:ext cx="229320" cy="4276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1E70580-9089-0D34-4595-56763AEABE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3520" y="3969120"/>
                  <a:ext cx="246960" cy="445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Rotation</a:t>
            </a:r>
          </a:p>
          <a:p>
            <a:pPr lvl="1"/>
            <a:r>
              <a:rPr lang="en-US" altLang="zh-TW"/>
              <a:t>Polar coordinates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Rotating               by an angle        rotates               by the same angle</a:t>
            </a:r>
          </a:p>
        </p:txBody>
      </p:sp>
      <p:graphicFrame>
        <p:nvGraphicFramePr>
          <p:cNvPr id="115716" name="Object 4"/>
          <p:cNvGraphicFramePr>
            <a:graphicFrameLocks noChangeAspect="1"/>
          </p:cNvGraphicFramePr>
          <p:nvPr/>
        </p:nvGraphicFramePr>
        <p:xfrm>
          <a:off x="3203575" y="2852738"/>
          <a:ext cx="19526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672840" imgH="177480" progId="Equation.3">
                  <p:embed/>
                </p:oleObj>
              </mc:Choice>
              <mc:Fallback>
                <p:oleObj name="方程式" r:id="rId2" imgW="672840" imgH="177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852738"/>
                        <a:ext cx="19526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7" name="Object 5"/>
          <p:cNvGraphicFramePr>
            <a:graphicFrameLocks noChangeAspect="1"/>
          </p:cNvGraphicFramePr>
          <p:nvPr/>
        </p:nvGraphicFramePr>
        <p:xfrm>
          <a:off x="5795963" y="2852738"/>
          <a:ext cx="19161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660240" imgH="203040" progId="Equation.3">
                  <p:embed/>
                </p:oleObj>
              </mc:Choice>
              <mc:Fallback>
                <p:oleObj name="方程式" r:id="rId4" imgW="66024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2852738"/>
                        <a:ext cx="19161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8" name="Object 6"/>
          <p:cNvGraphicFramePr>
            <a:graphicFrameLocks noChangeAspect="1"/>
          </p:cNvGraphicFramePr>
          <p:nvPr/>
        </p:nvGraphicFramePr>
        <p:xfrm>
          <a:off x="3203575" y="3573463"/>
          <a:ext cx="20621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711000" imgH="164880" progId="Equation.3">
                  <p:embed/>
                </p:oleObj>
              </mc:Choice>
              <mc:Fallback>
                <p:oleObj name="方程式" r:id="rId6" imgW="711000" imgH="1648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573463"/>
                        <a:ext cx="206216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9" name="Object 7"/>
          <p:cNvGraphicFramePr>
            <a:graphicFrameLocks noChangeAspect="1"/>
          </p:cNvGraphicFramePr>
          <p:nvPr/>
        </p:nvGraphicFramePr>
        <p:xfrm>
          <a:off x="5865813" y="3486150"/>
          <a:ext cx="198913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685800" imgH="203040" progId="Equation.3">
                  <p:embed/>
                </p:oleObj>
              </mc:Choice>
              <mc:Fallback>
                <p:oleObj name="方程式" r:id="rId8" imgW="68580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5813" y="3486150"/>
                        <a:ext cx="198913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0" name="Object 8"/>
          <p:cNvGraphicFramePr>
            <a:graphicFrameLocks noChangeAspect="1"/>
          </p:cNvGraphicFramePr>
          <p:nvPr/>
        </p:nvGraphicFramePr>
        <p:xfrm>
          <a:off x="1965325" y="5214938"/>
          <a:ext cx="33877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168200" imgH="203040" progId="Equation.3">
                  <p:embed/>
                </p:oleObj>
              </mc:Choice>
              <mc:Fallback>
                <p:oleObj name="方程式" r:id="rId10" imgW="116820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5214938"/>
                        <a:ext cx="33877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1" name="Object 9"/>
          <p:cNvGraphicFramePr>
            <a:graphicFrameLocks noChangeAspect="1"/>
          </p:cNvGraphicFramePr>
          <p:nvPr/>
        </p:nvGraphicFramePr>
        <p:xfrm>
          <a:off x="1187450" y="5788025"/>
          <a:ext cx="4970463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1714320" imgH="228600" progId="Equation.3">
                  <p:embed/>
                </p:oleObj>
              </mc:Choice>
              <mc:Fallback>
                <p:oleObj name="方程式" r:id="rId12" imgW="171432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788025"/>
                        <a:ext cx="4970463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2" name="Object 10"/>
          <p:cNvGraphicFramePr>
            <a:graphicFrameLocks noChangeAspect="1"/>
          </p:cNvGraphicFramePr>
          <p:nvPr/>
        </p:nvGraphicFramePr>
        <p:xfrm>
          <a:off x="3708400" y="4149725"/>
          <a:ext cx="14001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4" imgW="482400" imgH="203040" progId="Equation.3">
                  <p:embed/>
                </p:oleObj>
              </mc:Choice>
              <mc:Fallback>
                <p:oleObj name="方程式" r:id="rId14" imgW="48240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149725"/>
                        <a:ext cx="140017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3" name="Object 11"/>
          <p:cNvGraphicFramePr>
            <a:graphicFrameLocks noChangeAspect="1"/>
          </p:cNvGraphicFramePr>
          <p:nvPr/>
        </p:nvGraphicFramePr>
        <p:xfrm>
          <a:off x="7380288" y="4130675"/>
          <a:ext cx="47783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6" imgW="164880" imgH="228600" progId="Equation.3">
                  <p:embed/>
                </p:oleObj>
              </mc:Choice>
              <mc:Fallback>
                <p:oleObj name="方程式" r:id="rId16" imgW="16488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4130675"/>
                        <a:ext cx="477837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4" name="Object 12"/>
          <p:cNvGraphicFramePr>
            <a:graphicFrameLocks noChangeAspect="1"/>
          </p:cNvGraphicFramePr>
          <p:nvPr/>
        </p:nvGraphicFramePr>
        <p:xfrm>
          <a:off x="3492500" y="4581525"/>
          <a:ext cx="1363663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8" imgW="469800" imgH="203040" progId="Equation.3">
                  <p:embed/>
                </p:oleObj>
              </mc:Choice>
              <mc:Fallback>
                <p:oleObj name="方程式" r:id="rId18" imgW="46980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581525"/>
                        <a:ext cx="1363663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Periodicity and conjugate symmetry</a:t>
            </a:r>
          </a:p>
          <a:p>
            <a:pPr lvl="1"/>
            <a:r>
              <a:rPr lang="en-US" altLang="zh-TW"/>
              <a:t>Periodicity property</a:t>
            </a:r>
          </a:p>
        </p:txBody>
      </p:sp>
      <p:graphicFrame>
        <p:nvGraphicFramePr>
          <p:cNvPr id="116740" name="Object 4"/>
          <p:cNvGraphicFramePr>
            <a:graphicFrameLocks noChangeAspect="1"/>
          </p:cNvGraphicFramePr>
          <p:nvPr/>
        </p:nvGraphicFramePr>
        <p:xfrm>
          <a:off x="1908175" y="2997200"/>
          <a:ext cx="6961188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400120" imgH="431640" progId="Equation.3">
                  <p:embed/>
                </p:oleObj>
              </mc:Choice>
              <mc:Fallback>
                <p:oleObj name="方程式" r:id="rId2" imgW="240012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997200"/>
                        <a:ext cx="6961188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1" name="Object 5"/>
          <p:cNvGraphicFramePr>
            <a:graphicFrameLocks noChangeAspect="1"/>
          </p:cNvGraphicFramePr>
          <p:nvPr/>
        </p:nvGraphicFramePr>
        <p:xfrm>
          <a:off x="1889125" y="4333875"/>
          <a:ext cx="6999288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412720" imgH="431640" progId="Equation.3">
                  <p:embed/>
                </p:oleObj>
              </mc:Choice>
              <mc:Fallback>
                <p:oleObj name="方程式" r:id="rId4" imgW="241272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4333875"/>
                        <a:ext cx="6999288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Conjugate symmetry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Symmetry of the spectrum</a:t>
            </a:r>
          </a:p>
        </p:txBody>
      </p:sp>
      <p:graphicFrame>
        <p:nvGraphicFramePr>
          <p:cNvPr id="117764" name="Object 4"/>
          <p:cNvGraphicFramePr>
            <a:graphicFrameLocks noChangeAspect="1"/>
          </p:cNvGraphicFramePr>
          <p:nvPr/>
        </p:nvGraphicFramePr>
        <p:xfrm>
          <a:off x="2987675" y="2420938"/>
          <a:ext cx="36830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269720" imgH="228600" progId="Equation.3">
                  <p:embed/>
                </p:oleObj>
              </mc:Choice>
              <mc:Fallback>
                <p:oleObj name="方程式" r:id="rId2" imgW="126972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420938"/>
                        <a:ext cx="3683000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" name="Object 5"/>
          <p:cNvGraphicFramePr>
            <a:graphicFrameLocks noChangeAspect="1"/>
          </p:cNvGraphicFramePr>
          <p:nvPr/>
        </p:nvGraphicFramePr>
        <p:xfrm>
          <a:off x="2951163" y="3771900"/>
          <a:ext cx="37560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295280" imgH="253800" progId="Equation.3">
                  <p:embed/>
                </p:oleObj>
              </mc:Choice>
              <mc:Fallback>
                <p:oleObj name="方程式" r:id="rId4" imgW="129528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3771900"/>
                        <a:ext cx="375602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6" name="Object 6"/>
          <p:cNvGraphicFramePr>
            <a:graphicFrameLocks noChangeAspect="1"/>
          </p:cNvGraphicFramePr>
          <p:nvPr/>
        </p:nvGraphicFramePr>
        <p:xfrm>
          <a:off x="2982913" y="4564063"/>
          <a:ext cx="353377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218960" imgH="253800" progId="Equation.3">
                  <p:embed/>
                </p:oleObj>
              </mc:Choice>
              <mc:Fallback>
                <p:oleObj name="方程式" r:id="rId6" imgW="121896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913" y="4564063"/>
                        <a:ext cx="353377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7" name="Object 7"/>
          <p:cNvGraphicFramePr>
            <a:graphicFrameLocks noChangeAspect="1"/>
          </p:cNvGraphicFramePr>
          <p:nvPr/>
        </p:nvGraphicFramePr>
        <p:xfrm>
          <a:off x="2987675" y="5356225"/>
          <a:ext cx="34988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206360" imgH="253800" progId="Equation.3">
                  <p:embed/>
                </p:oleObj>
              </mc:Choice>
              <mc:Fallback>
                <p:oleObj name="方程式" r:id="rId8" imgW="1206360" imgH="253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356225"/>
                        <a:ext cx="34988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784225"/>
            <a:ext cx="7345363" cy="607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0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8" y="2047875"/>
            <a:ext cx="1684337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95A0185-5563-DC90-2115-307FBAFB8EF7}"/>
                  </a:ext>
                </a:extLst>
              </p14:cNvPr>
              <p14:cNvContentPartPr/>
              <p14:nvPr/>
            </p14:nvContentPartPr>
            <p14:xfrm>
              <a:off x="126640" y="1290187"/>
              <a:ext cx="299520" cy="199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95A0185-5563-DC90-2115-307FBAFB8E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00" y="1281187"/>
                <a:ext cx="3171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3C4A452-8C4C-7822-3D11-F2A9D6AEE322}"/>
                  </a:ext>
                </a:extLst>
              </p14:cNvPr>
              <p14:cNvContentPartPr/>
              <p14:nvPr/>
            </p14:nvContentPartPr>
            <p14:xfrm>
              <a:off x="126640" y="3892267"/>
              <a:ext cx="437760" cy="213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3C4A452-8C4C-7822-3D11-F2A9D6AEE3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000" y="3883267"/>
                <a:ext cx="4554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FD029ED-7D11-9FDF-39AA-524745CA23FD}"/>
                  </a:ext>
                </a:extLst>
              </p14:cNvPr>
              <p14:cNvContentPartPr/>
              <p14:nvPr/>
            </p14:nvContentPartPr>
            <p14:xfrm>
              <a:off x="152200" y="4264867"/>
              <a:ext cx="462960" cy="2235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FD029ED-7D11-9FDF-39AA-524745CA23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200" y="4255867"/>
                <a:ext cx="480600" cy="241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Preliminary Concepts 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Complex numbers</a:t>
            </a:r>
          </a:p>
        </p:txBody>
      </p:sp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2700338" y="2708275"/>
          <a:ext cx="20447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685800" imgH="203040" progId="Equation.3">
                  <p:embed/>
                </p:oleObj>
              </mc:Choice>
              <mc:Fallback>
                <p:oleObj name="方程式" r:id="rId2" imgW="68580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708275"/>
                        <a:ext cx="20447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2678113" y="3500438"/>
          <a:ext cx="2233612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749160" imgH="203040" progId="Equation.3">
                  <p:embed/>
                </p:oleObj>
              </mc:Choice>
              <mc:Fallback>
                <p:oleObj name="方程式" r:id="rId4" imgW="74916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3500438"/>
                        <a:ext cx="2233612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8"/>
          <p:cNvGraphicFramePr>
            <a:graphicFrameLocks noChangeAspect="1"/>
          </p:cNvGraphicFramePr>
          <p:nvPr/>
        </p:nvGraphicFramePr>
        <p:xfrm>
          <a:off x="1565275" y="4365625"/>
          <a:ext cx="4316413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447560" imgH="203040" progId="Equation.3">
                  <p:embed/>
                </p:oleObj>
              </mc:Choice>
              <mc:Fallback>
                <p:oleObj name="方程式" r:id="rId6" imgW="144756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275" y="4365625"/>
                        <a:ext cx="4316413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9"/>
          <p:cNvGraphicFramePr>
            <a:graphicFrameLocks noChangeAspect="1"/>
          </p:cNvGraphicFramePr>
          <p:nvPr/>
        </p:nvGraphicFramePr>
        <p:xfrm>
          <a:off x="2686050" y="5021263"/>
          <a:ext cx="204470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685800" imgH="228600" progId="Equation.3">
                  <p:embed/>
                </p:oleObj>
              </mc:Choice>
              <mc:Fallback>
                <p:oleObj name="方程式" r:id="rId8" imgW="6858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5021263"/>
                        <a:ext cx="204470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Magnitude or spectrum</a:t>
            </a:r>
          </a:p>
          <a:p>
            <a:endParaRPr lang="zh-TW" altLang="en-US"/>
          </a:p>
          <a:p>
            <a:endParaRPr lang="zh-TW" altLang="en-US"/>
          </a:p>
          <a:p>
            <a:pPr lvl="1"/>
            <a:r>
              <a:rPr lang="en-US" altLang="zh-TW"/>
              <a:t>Phase angle or phase spectrum</a:t>
            </a:r>
          </a:p>
          <a:p>
            <a:endParaRPr lang="zh-TW" altLang="en-US"/>
          </a:p>
          <a:p>
            <a:endParaRPr lang="zh-TW" altLang="en-US"/>
          </a:p>
          <a:p>
            <a:pPr lvl="1"/>
            <a:r>
              <a:rPr lang="en-US" altLang="zh-TW"/>
              <a:t>Power spectrum or spectral density</a:t>
            </a:r>
            <a:endParaRPr lang="zh-TW" altLang="en-US"/>
          </a:p>
        </p:txBody>
      </p:sp>
      <p:graphicFrame>
        <p:nvGraphicFramePr>
          <p:cNvPr id="72710" name="Object 6"/>
          <p:cNvGraphicFramePr>
            <a:graphicFrameLocks noChangeAspect="1"/>
          </p:cNvGraphicFramePr>
          <p:nvPr/>
        </p:nvGraphicFramePr>
        <p:xfrm>
          <a:off x="2057400" y="2205038"/>
          <a:ext cx="558006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866600" imgH="342720" progId="Equation.3">
                  <p:embed/>
                </p:oleObj>
              </mc:Choice>
              <mc:Fallback>
                <p:oleObj name="方程式" r:id="rId2" imgW="1866600" imgH="34272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205038"/>
                        <a:ext cx="5580063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Object 7"/>
          <p:cNvGraphicFramePr>
            <a:graphicFrameLocks noChangeAspect="1"/>
          </p:cNvGraphicFramePr>
          <p:nvPr/>
        </p:nvGraphicFramePr>
        <p:xfrm>
          <a:off x="2225675" y="3735388"/>
          <a:ext cx="4362450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460160" imgH="457200" progId="Equation.3">
                  <p:embed/>
                </p:oleObj>
              </mc:Choice>
              <mc:Fallback>
                <p:oleObj name="方程式" r:id="rId4" imgW="146016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675" y="3735388"/>
                        <a:ext cx="4362450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2" name="Object 8"/>
          <p:cNvGraphicFramePr>
            <a:graphicFrameLocks noChangeAspect="1"/>
          </p:cNvGraphicFramePr>
          <p:nvPr/>
        </p:nvGraphicFramePr>
        <p:xfrm>
          <a:off x="1689100" y="5516563"/>
          <a:ext cx="70596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361960" imgH="279360" progId="Equation.3">
                  <p:embed/>
                </p:oleObj>
              </mc:Choice>
              <mc:Fallback>
                <p:oleObj name="方程式" r:id="rId6" imgW="2361960" imgH="2793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5516563"/>
                        <a:ext cx="7059613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D0263914-AA21-7B7C-51FF-487D091068E6}"/>
              </a:ext>
            </a:extLst>
          </p:cNvPr>
          <p:cNvGrpSpPr/>
          <p:nvPr/>
        </p:nvGrpSpPr>
        <p:grpSpPr>
          <a:xfrm>
            <a:off x="4528720" y="1213507"/>
            <a:ext cx="1120320" cy="1250640"/>
            <a:chOff x="4528720" y="1213507"/>
            <a:chExt cx="1120320" cy="12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54621C9-F2A0-EFF7-AD84-D276E1BE5786}"/>
                    </a:ext>
                  </a:extLst>
                </p14:cNvPr>
                <p14:cNvContentPartPr/>
                <p14:nvPr/>
              </p14:nvContentPartPr>
              <p14:xfrm>
                <a:off x="4528720" y="1484227"/>
                <a:ext cx="486000" cy="9799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54621C9-F2A0-EFF7-AD84-D276E1BE57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19720" y="1475587"/>
                  <a:ext cx="503640" cy="9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04FF436-80ED-BC50-6BAC-DF2E10ABC8CE}"/>
                    </a:ext>
                  </a:extLst>
                </p14:cNvPr>
                <p14:cNvContentPartPr/>
                <p14:nvPr/>
              </p14:nvContentPartPr>
              <p14:xfrm>
                <a:off x="5147560" y="1227187"/>
                <a:ext cx="50760" cy="8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04FF436-80ED-BC50-6BAC-DF2E10ABC8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38920" y="1218547"/>
                  <a:ext cx="68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DCF4FA0-D5F9-D43D-7A64-984BC27170A4}"/>
                    </a:ext>
                  </a:extLst>
                </p14:cNvPr>
                <p14:cNvContentPartPr/>
                <p14:nvPr/>
              </p14:nvContentPartPr>
              <p14:xfrm>
                <a:off x="5037760" y="1213507"/>
                <a:ext cx="383040" cy="176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DCF4FA0-D5F9-D43D-7A64-984BC27170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28760" y="1204867"/>
                  <a:ext cx="400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8AA6887-3C69-6745-4723-CF372A9A0CD2}"/>
                    </a:ext>
                  </a:extLst>
                </p14:cNvPr>
                <p14:cNvContentPartPr/>
                <p14:nvPr/>
              </p14:nvContentPartPr>
              <p14:xfrm>
                <a:off x="5181040" y="1388107"/>
                <a:ext cx="246960" cy="2311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8AA6887-3C69-6745-4723-CF372A9A0C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72400" y="1379107"/>
                  <a:ext cx="264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D213C30-186B-F5ED-D384-55A87B080B2A}"/>
                    </a:ext>
                  </a:extLst>
                </p14:cNvPr>
                <p14:cNvContentPartPr/>
                <p14:nvPr/>
              </p14:nvContentPartPr>
              <p14:xfrm>
                <a:off x="5037760" y="1362907"/>
                <a:ext cx="611280" cy="414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D213C30-186B-F5ED-D384-55A87B080B2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28760" y="1354267"/>
                  <a:ext cx="6289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352290B-B72A-1622-FD64-C95087EB411E}"/>
                    </a:ext>
                  </a:extLst>
                </p14:cNvPr>
                <p14:cNvContentPartPr/>
                <p14:nvPr/>
              </p14:nvContentPartPr>
              <p14:xfrm>
                <a:off x="5119480" y="1625347"/>
                <a:ext cx="485640" cy="5410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352290B-B72A-1622-FD64-C95087EB41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10840" y="1616347"/>
                  <a:ext cx="503280" cy="55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07A3F57-5665-77E1-185C-A92743B9C593}"/>
              </a:ext>
            </a:extLst>
          </p:cNvPr>
          <p:cNvGrpSpPr/>
          <p:nvPr/>
        </p:nvGrpSpPr>
        <p:grpSpPr>
          <a:xfrm>
            <a:off x="6154480" y="719587"/>
            <a:ext cx="1954080" cy="1981440"/>
            <a:chOff x="6154480" y="719587"/>
            <a:chExt cx="1954080" cy="19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E931CD6-E87F-1184-3BEA-8A26D497369B}"/>
                    </a:ext>
                  </a:extLst>
                </p14:cNvPr>
                <p14:cNvContentPartPr/>
                <p14:nvPr/>
              </p14:nvContentPartPr>
              <p14:xfrm>
                <a:off x="6154480" y="1352107"/>
                <a:ext cx="632880" cy="1348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E931CD6-E87F-1184-3BEA-8A26D49736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5480" y="1343467"/>
                  <a:ext cx="650520" cy="13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99D9FD0-69D1-D71B-F3BC-C7A97A622462}"/>
                    </a:ext>
                  </a:extLst>
                </p14:cNvPr>
                <p14:cNvContentPartPr/>
                <p14:nvPr/>
              </p14:nvContentPartPr>
              <p14:xfrm>
                <a:off x="6646240" y="1176787"/>
                <a:ext cx="370080" cy="3315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99D9FD0-69D1-D71B-F3BC-C7A97A6224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37240" y="1168147"/>
                  <a:ext cx="3877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55EF209-CB6B-9088-30CD-E36565DFEBA5}"/>
                    </a:ext>
                  </a:extLst>
                </p14:cNvPr>
                <p14:cNvContentPartPr/>
                <p14:nvPr/>
              </p14:nvContentPartPr>
              <p14:xfrm>
                <a:off x="7653880" y="719587"/>
                <a:ext cx="256320" cy="296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55EF209-CB6B-9088-30CD-E36565DFEB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44880" y="710587"/>
                  <a:ext cx="2739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FD7D5C4-D2F8-CBF6-20A5-2DD4892DCADC}"/>
                    </a:ext>
                  </a:extLst>
                </p14:cNvPr>
                <p14:cNvContentPartPr/>
                <p14:nvPr/>
              </p14:nvContentPartPr>
              <p14:xfrm>
                <a:off x="7475680" y="1011187"/>
                <a:ext cx="485640" cy="1659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FD7D5C4-D2F8-CBF6-20A5-2DD4892DCA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67040" y="1002187"/>
                  <a:ext cx="50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1EEC978-6AF8-F6D7-19AC-DC91BDC99076}"/>
                    </a:ext>
                  </a:extLst>
                </p14:cNvPr>
                <p14:cNvContentPartPr/>
                <p14:nvPr/>
              </p14:nvContentPartPr>
              <p14:xfrm>
                <a:off x="7244560" y="1134307"/>
                <a:ext cx="342000" cy="724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1EEC978-6AF8-F6D7-19AC-DC91BDC990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35560" y="1125307"/>
                  <a:ext cx="35964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19DA0E3-6E5C-5A71-9FEE-F7E258ADC878}"/>
                    </a:ext>
                  </a:extLst>
                </p14:cNvPr>
                <p14:cNvContentPartPr/>
                <p14:nvPr/>
              </p14:nvContentPartPr>
              <p14:xfrm>
                <a:off x="7661800" y="1207387"/>
                <a:ext cx="181440" cy="130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19DA0E3-6E5C-5A71-9FEE-F7E258ADC8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53160" y="1198747"/>
                  <a:ext cx="199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AA6584F-AD0B-0964-ED9A-92F5BE581336}"/>
                    </a:ext>
                  </a:extLst>
                </p14:cNvPr>
                <p14:cNvContentPartPr/>
                <p14:nvPr/>
              </p14:nvContentPartPr>
              <p14:xfrm>
                <a:off x="7753960" y="1109107"/>
                <a:ext cx="181800" cy="273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AA6584F-AD0B-0964-ED9A-92F5BE5813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44960" y="1100467"/>
                  <a:ext cx="199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BC3AC02-5338-A116-3B28-1AA40315BFFF}"/>
                    </a:ext>
                  </a:extLst>
                </p14:cNvPr>
                <p14:cNvContentPartPr/>
                <p14:nvPr/>
              </p14:nvContentPartPr>
              <p14:xfrm>
                <a:off x="7639840" y="1523107"/>
                <a:ext cx="132840" cy="2822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BC3AC02-5338-A116-3B28-1AA40315BF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31200" y="1514467"/>
                  <a:ext cx="1504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EFDD136-436A-4C3C-4005-D9F108463E5C}"/>
                    </a:ext>
                  </a:extLst>
                </p14:cNvPr>
                <p14:cNvContentPartPr/>
                <p14:nvPr/>
              </p14:nvContentPartPr>
              <p14:xfrm>
                <a:off x="7509880" y="1691227"/>
                <a:ext cx="598680" cy="2055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EFDD136-436A-4C3C-4005-D9F108463E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00880" y="1682227"/>
                  <a:ext cx="616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5F273DB-0D8E-3FF1-29B7-FBB132586841}"/>
                    </a:ext>
                  </a:extLst>
                </p14:cNvPr>
                <p14:cNvContentPartPr/>
                <p14:nvPr/>
              </p14:nvContentPartPr>
              <p14:xfrm>
                <a:off x="7797160" y="1440667"/>
                <a:ext cx="204120" cy="311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5F273DB-0D8E-3FF1-29B7-FBB1325868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88520" y="1431667"/>
                  <a:ext cx="221760" cy="328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Centering</a:t>
            </a:r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Average gray level</a:t>
            </a:r>
          </a:p>
          <a:p>
            <a:pPr lvl="1"/>
            <a:r>
              <a:rPr lang="en-US" altLang="zh-TW"/>
              <a:t>F(0,0) is called the dc component of the spectrum</a:t>
            </a:r>
          </a:p>
          <a:p>
            <a:endParaRPr lang="en-US" altLang="zh-TW"/>
          </a:p>
        </p:txBody>
      </p:sp>
      <p:graphicFrame>
        <p:nvGraphicFramePr>
          <p:cNvPr id="73732" name="Object 4"/>
          <p:cNvGraphicFramePr>
            <a:graphicFrameLocks noChangeAspect="1"/>
          </p:cNvGraphicFramePr>
          <p:nvPr/>
        </p:nvGraphicFramePr>
        <p:xfrm>
          <a:off x="971550" y="2565400"/>
          <a:ext cx="7586663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539800" imgH="228600" progId="Equation.3">
                  <p:embed/>
                </p:oleObj>
              </mc:Choice>
              <mc:Fallback>
                <p:oleObj name="方程式" r:id="rId2" imgW="25398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565400"/>
                        <a:ext cx="7586663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/>
          <p:cNvGraphicFramePr>
            <a:graphicFrameLocks noChangeAspect="1"/>
          </p:cNvGraphicFramePr>
          <p:nvPr/>
        </p:nvGraphicFramePr>
        <p:xfrm>
          <a:off x="1763713" y="4921250"/>
          <a:ext cx="5073650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701720" imgH="444240" progId="Equation.3">
                  <p:embed/>
                </p:oleObj>
              </mc:Choice>
              <mc:Fallback>
                <p:oleObj name="方程式" r:id="rId4" imgW="1701720" imgH="4442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921250"/>
                        <a:ext cx="5073650" cy="131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6804025" cy="671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404813"/>
            <a:ext cx="2108200" cy="588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BB68064-7EEC-61D9-07A2-82F8691AA0BC}"/>
                  </a:ext>
                </a:extLst>
              </p14:cNvPr>
              <p14:cNvContentPartPr/>
              <p14:nvPr/>
            </p14:nvContentPartPr>
            <p14:xfrm>
              <a:off x="15040" y="167880"/>
              <a:ext cx="72000" cy="27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BB68064-7EEC-61D9-07A2-82F8691AA0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0" y="159240"/>
                <a:ext cx="896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B32D1F8-A713-1CEA-1C12-38A1F677DA47}"/>
                  </a:ext>
                </a:extLst>
              </p14:cNvPr>
              <p14:cNvContentPartPr/>
              <p14:nvPr/>
            </p14:nvContentPartPr>
            <p14:xfrm>
              <a:off x="8077240" y="2945640"/>
              <a:ext cx="321120" cy="60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B32D1F8-A713-1CEA-1C12-38A1F677DA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8240" y="2937000"/>
                <a:ext cx="338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4A5839B-8513-5F7D-CB5E-DA15A185A510}"/>
                  </a:ext>
                </a:extLst>
              </p14:cNvPr>
              <p14:cNvContentPartPr/>
              <p14:nvPr/>
            </p14:nvContentPartPr>
            <p14:xfrm>
              <a:off x="8652520" y="2576640"/>
              <a:ext cx="400680" cy="5475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4A5839B-8513-5F7D-CB5E-DA15A185A5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43880" y="2568000"/>
                <a:ext cx="418320" cy="56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271685D5-1794-3B4F-8FB8-EF37940A7250}"/>
              </a:ext>
            </a:extLst>
          </p:cNvPr>
          <p:cNvGrpSpPr/>
          <p:nvPr/>
        </p:nvGrpSpPr>
        <p:grpSpPr>
          <a:xfrm>
            <a:off x="7925680" y="566040"/>
            <a:ext cx="1117440" cy="864720"/>
            <a:chOff x="7925680" y="566040"/>
            <a:chExt cx="1117440" cy="86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85A43AE-F8E1-38EC-4B77-4BFBF6F94398}"/>
                    </a:ext>
                  </a:extLst>
                </p14:cNvPr>
                <p14:cNvContentPartPr/>
                <p14:nvPr/>
              </p14:nvContentPartPr>
              <p14:xfrm>
                <a:off x="8011000" y="685920"/>
                <a:ext cx="192240" cy="1450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85A43AE-F8E1-38EC-4B77-4BFBF6F9439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02360" y="676920"/>
                  <a:ext cx="209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DCAC903-E243-CF2E-47E0-5987D9FD15DF}"/>
                    </a:ext>
                  </a:extLst>
                </p14:cNvPr>
                <p14:cNvContentPartPr/>
                <p14:nvPr/>
              </p14:nvContentPartPr>
              <p14:xfrm>
                <a:off x="8237800" y="663240"/>
                <a:ext cx="129240" cy="56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DCAC903-E243-CF2E-47E0-5987D9FD15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9160" y="654240"/>
                  <a:ext cx="146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A40F75C-DD12-A297-5FA2-DF00AE1CFFB1}"/>
                    </a:ext>
                  </a:extLst>
                </p14:cNvPr>
                <p14:cNvContentPartPr/>
                <p14:nvPr/>
              </p14:nvContentPartPr>
              <p14:xfrm>
                <a:off x="8254720" y="678720"/>
                <a:ext cx="128160" cy="496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A40F75C-DD12-A297-5FA2-DF00AE1CFF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46080" y="669720"/>
                  <a:ext cx="145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89EE68E-517E-06DA-C278-15B0612FEA70}"/>
                    </a:ext>
                  </a:extLst>
                </p14:cNvPr>
                <p14:cNvContentPartPr/>
                <p14:nvPr/>
              </p14:nvContentPartPr>
              <p14:xfrm>
                <a:off x="8490160" y="566040"/>
                <a:ext cx="176760" cy="215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89EE68E-517E-06DA-C278-15B0612FEA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81160" y="557040"/>
                  <a:ext cx="194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BBA94BE-A3C6-40C6-B55B-F7C14E6B9AA7}"/>
                    </a:ext>
                  </a:extLst>
                </p14:cNvPr>
                <p14:cNvContentPartPr/>
                <p14:nvPr/>
              </p14:nvContentPartPr>
              <p14:xfrm>
                <a:off x="7925680" y="609600"/>
                <a:ext cx="770760" cy="2030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BBA94BE-A3C6-40C6-B55B-F7C14E6B9A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16680" y="600600"/>
                  <a:ext cx="788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831E869-A870-14AC-3A3C-46F59BB46269}"/>
                    </a:ext>
                  </a:extLst>
                </p14:cNvPr>
                <p14:cNvContentPartPr/>
                <p14:nvPr/>
              </p14:nvContentPartPr>
              <p14:xfrm>
                <a:off x="8210800" y="1116480"/>
                <a:ext cx="264600" cy="2484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831E869-A870-14AC-3A3C-46F59BB462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01800" y="1107840"/>
                  <a:ext cx="282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E142F32-4EBD-68A5-0389-96FD986FCBE9}"/>
                    </a:ext>
                  </a:extLst>
                </p14:cNvPr>
                <p14:cNvContentPartPr/>
                <p14:nvPr/>
              </p14:nvContentPartPr>
              <p14:xfrm>
                <a:off x="8508520" y="1019280"/>
                <a:ext cx="330120" cy="335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E142F32-4EBD-68A5-0389-96FD986FCB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99880" y="1010640"/>
                  <a:ext cx="347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1FAB8CB-4949-2FFF-EA3C-E58A1ABA7D7B}"/>
                    </a:ext>
                  </a:extLst>
                </p14:cNvPr>
                <p14:cNvContentPartPr/>
                <p14:nvPr/>
              </p14:nvContentPartPr>
              <p14:xfrm>
                <a:off x="8467120" y="1085160"/>
                <a:ext cx="371880" cy="3456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1FAB8CB-4949-2FFF-EA3C-E58A1ABA7D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58480" y="1076520"/>
                  <a:ext cx="3895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7B640AA-32C1-3E5D-04F8-A1C52232483F}"/>
                    </a:ext>
                  </a:extLst>
                </p14:cNvPr>
                <p14:cNvContentPartPr/>
                <p14:nvPr/>
              </p14:nvContentPartPr>
              <p14:xfrm>
                <a:off x="8846920" y="710760"/>
                <a:ext cx="196200" cy="354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7B640AA-32C1-3E5D-04F8-A1C5223248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38280" y="702120"/>
                  <a:ext cx="21384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CCB84EE-5D9A-CBFC-41D6-A0255F10C4A0}"/>
              </a:ext>
            </a:extLst>
          </p:cNvPr>
          <p:cNvGrpSpPr/>
          <p:nvPr/>
        </p:nvGrpSpPr>
        <p:grpSpPr>
          <a:xfrm>
            <a:off x="482320" y="1143480"/>
            <a:ext cx="1118160" cy="944280"/>
            <a:chOff x="482320" y="1143480"/>
            <a:chExt cx="1118160" cy="94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BE993DD-BC10-E028-CE41-4005C13329C3}"/>
                    </a:ext>
                  </a:extLst>
                </p14:cNvPr>
                <p14:cNvContentPartPr/>
                <p14:nvPr/>
              </p14:nvContentPartPr>
              <p14:xfrm>
                <a:off x="1201600" y="1320960"/>
                <a:ext cx="262080" cy="643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BE993DD-BC10-E028-CE41-4005C13329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92960" y="1311960"/>
                  <a:ext cx="27972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0086EC1-4790-1743-B39D-39404270D572}"/>
                    </a:ext>
                  </a:extLst>
                </p14:cNvPr>
                <p14:cNvContentPartPr/>
                <p14:nvPr/>
              </p14:nvContentPartPr>
              <p14:xfrm>
                <a:off x="1371520" y="1143480"/>
                <a:ext cx="228960" cy="150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0086EC1-4790-1743-B39D-39404270D57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62520" y="1134840"/>
                  <a:ext cx="246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7FBBC0B-966C-D801-2048-FD3BFA51BAFA}"/>
                    </a:ext>
                  </a:extLst>
                </p14:cNvPr>
                <p14:cNvContentPartPr/>
                <p14:nvPr/>
              </p14:nvContentPartPr>
              <p14:xfrm>
                <a:off x="845920" y="1481520"/>
                <a:ext cx="119520" cy="340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7FBBC0B-966C-D801-2048-FD3BFA51BA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6920" y="1472880"/>
                  <a:ext cx="1371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B1AB70A-0864-BE08-CAD3-7AD2761F55CD}"/>
                    </a:ext>
                  </a:extLst>
                </p14:cNvPr>
                <p14:cNvContentPartPr/>
                <p14:nvPr/>
              </p14:nvContentPartPr>
              <p14:xfrm>
                <a:off x="939520" y="1506720"/>
                <a:ext cx="211320" cy="42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B1AB70A-0864-BE08-CAD3-7AD2761F55C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0520" y="1497720"/>
                  <a:ext cx="228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2DA2447-E6A8-EB1A-2118-5CE243894DD3}"/>
                    </a:ext>
                  </a:extLst>
                </p14:cNvPr>
                <p14:cNvContentPartPr/>
                <p14:nvPr/>
              </p14:nvContentPartPr>
              <p14:xfrm>
                <a:off x="905680" y="1574040"/>
                <a:ext cx="178560" cy="601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2DA2447-E6A8-EB1A-2118-5CE243894D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7040" y="1565040"/>
                  <a:ext cx="196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E2854EB-2BA2-B222-75A9-40E4BDA0B70C}"/>
                    </a:ext>
                  </a:extLst>
                </p14:cNvPr>
                <p14:cNvContentPartPr/>
                <p14:nvPr/>
              </p14:nvContentPartPr>
              <p14:xfrm>
                <a:off x="871840" y="1709400"/>
                <a:ext cx="180000" cy="262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E2854EB-2BA2-B222-75A9-40E4BDA0B7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2840" y="1700760"/>
                  <a:ext cx="197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7DDDF12-5F49-BFFD-B78F-47C433F0D2D0}"/>
                    </a:ext>
                  </a:extLst>
                </p14:cNvPr>
                <p14:cNvContentPartPr/>
                <p14:nvPr/>
              </p14:nvContentPartPr>
              <p14:xfrm>
                <a:off x="482320" y="1802640"/>
                <a:ext cx="645480" cy="110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7DDDF12-5F49-BFFD-B78F-47C433F0D2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3680" y="1794000"/>
                  <a:ext cx="663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152B0B7-95C9-0762-A033-5DB62CA09EAA}"/>
                    </a:ext>
                  </a:extLst>
                </p14:cNvPr>
                <p14:cNvContentPartPr/>
                <p14:nvPr/>
              </p14:nvContentPartPr>
              <p14:xfrm>
                <a:off x="772120" y="1890120"/>
                <a:ext cx="607680" cy="1976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152B0B7-95C9-0762-A033-5DB62CA09E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3120" y="1881480"/>
                  <a:ext cx="62532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FEF9F0B-19FD-3F7B-BAC8-E7AFEA886A2C}"/>
              </a:ext>
            </a:extLst>
          </p:cNvPr>
          <p:cNvGrpSpPr/>
          <p:nvPr/>
        </p:nvGrpSpPr>
        <p:grpSpPr>
          <a:xfrm>
            <a:off x="1134640" y="431760"/>
            <a:ext cx="992520" cy="668160"/>
            <a:chOff x="1134640" y="431760"/>
            <a:chExt cx="99252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D8D7C03-D23B-38E7-9001-98CE0539226D}"/>
                    </a:ext>
                  </a:extLst>
                </p14:cNvPr>
                <p14:cNvContentPartPr/>
                <p14:nvPr/>
              </p14:nvContentPartPr>
              <p14:xfrm>
                <a:off x="1252000" y="431760"/>
                <a:ext cx="365760" cy="2847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D8D7C03-D23B-38E7-9001-98CE053922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43000" y="423120"/>
                  <a:ext cx="383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41C9012-C8FC-186A-F65E-B85BFF6D4452}"/>
                    </a:ext>
                  </a:extLst>
                </p14:cNvPr>
                <p14:cNvContentPartPr/>
                <p14:nvPr/>
              </p14:nvContentPartPr>
              <p14:xfrm>
                <a:off x="1278280" y="773400"/>
                <a:ext cx="205920" cy="14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41C9012-C8FC-186A-F65E-B85BFF6D44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69640" y="764400"/>
                  <a:ext cx="223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0F1616A-87D1-FE23-E9DF-4CEE55D2241F}"/>
                    </a:ext>
                  </a:extLst>
                </p14:cNvPr>
                <p14:cNvContentPartPr/>
                <p14:nvPr/>
              </p14:nvContentPartPr>
              <p14:xfrm>
                <a:off x="1134640" y="787080"/>
                <a:ext cx="304920" cy="2332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0F1616A-87D1-FE23-E9DF-4CEE55D224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6000" y="778080"/>
                  <a:ext cx="322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854A08F-6D9E-383F-7476-2954B05D59EB}"/>
                    </a:ext>
                  </a:extLst>
                </p14:cNvPr>
                <p14:cNvContentPartPr/>
                <p14:nvPr/>
              </p14:nvContentPartPr>
              <p14:xfrm>
                <a:off x="1337320" y="855120"/>
                <a:ext cx="254880" cy="218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854A08F-6D9E-383F-7476-2954B05D59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28680" y="846480"/>
                  <a:ext cx="272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9F657C2-39D0-E348-3C99-1450DD64AAAC}"/>
                    </a:ext>
                  </a:extLst>
                </p14:cNvPr>
                <p14:cNvContentPartPr/>
                <p14:nvPr/>
              </p14:nvContentPartPr>
              <p14:xfrm>
                <a:off x="1735120" y="578280"/>
                <a:ext cx="104400" cy="65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9F657C2-39D0-E348-3C99-1450DD64AA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26480" y="569640"/>
                  <a:ext cx="122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8EE6260-47A6-0AC2-E03B-3AC649923016}"/>
                    </a:ext>
                  </a:extLst>
                </p14:cNvPr>
                <p14:cNvContentPartPr/>
                <p14:nvPr/>
              </p14:nvContentPartPr>
              <p14:xfrm>
                <a:off x="1572760" y="600960"/>
                <a:ext cx="554400" cy="498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8EE6260-47A6-0AC2-E03B-3AC6499230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64120" y="591960"/>
                  <a:ext cx="572040" cy="51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6C861900-1662-C0B6-3B5C-030EE5FA621D}"/>
                  </a:ext>
                </a:extLst>
              </p14:cNvPr>
              <p14:cNvContentPartPr/>
              <p14:nvPr/>
            </p14:nvContentPartPr>
            <p14:xfrm>
              <a:off x="4732840" y="3460800"/>
              <a:ext cx="297000" cy="7740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6C861900-1662-C0B6-3B5C-030EE5FA621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24200" y="3451800"/>
                <a:ext cx="3146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943D3BB9-841B-B8F4-7CA7-DDCBB4BA17FF}"/>
                  </a:ext>
                </a:extLst>
              </p14:cNvPr>
              <p14:cNvContentPartPr/>
              <p14:nvPr/>
            </p14:nvContentPartPr>
            <p14:xfrm>
              <a:off x="3530440" y="4706760"/>
              <a:ext cx="1111680" cy="16560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943D3BB9-841B-B8F4-7CA7-DDCBB4BA17F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21800" y="4697760"/>
                <a:ext cx="112932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ED7C42A7-8958-A458-2E82-18A326250480}"/>
              </a:ext>
            </a:extLst>
          </p:cNvPr>
          <p:cNvGrpSpPr/>
          <p:nvPr/>
        </p:nvGrpSpPr>
        <p:grpSpPr>
          <a:xfrm>
            <a:off x="3577600" y="4876680"/>
            <a:ext cx="995040" cy="151200"/>
            <a:chOff x="3577600" y="4876680"/>
            <a:chExt cx="99504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2FAB28C-5973-2DFA-FECC-193DD6DB6AA6}"/>
                    </a:ext>
                  </a:extLst>
                </p14:cNvPr>
                <p14:cNvContentPartPr/>
                <p14:nvPr/>
              </p14:nvContentPartPr>
              <p14:xfrm>
                <a:off x="3577600" y="4923840"/>
                <a:ext cx="20880" cy="65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2FAB28C-5973-2DFA-FECC-193DD6DB6A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68960" y="4914840"/>
                  <a:ext cx="38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3B24492-18C7-57C7-2D5E-55981D257521}"/>
                    </a:ext>
                  </a:extLst>
                </p14:cNvPr>
                <p14:cNvContentPartPr/>
                <p14:nvPr/>
              </p14:nvContentPartPr>
              <p14:xfrm>
                <a:off x="3742120" y="4876680"/>
                <a:ext cx="79200" cy="151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3B24492-18C7-57C7-2D5E-55981D2575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33480" y="4867680"/>
                  <a:ext cx="96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F2F3E21-E03A-BAB1-6598-B796120B4DAA}"/>
                    </a:ext>
                  </a:extLst>
                </p14:cNvPr>
                <p14:cNvContentPartPr/>
                <p14:nvPr/>
              </p14:nvContentPartPr>
              <p14:xfrm>
                <a:off x="3886120" y="4918800"/>
                <a:ext cx="25920" cy="925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F2F3E21-E03A-BAB1-6598-B796120B4D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77480" y="4910160"/>
                  <a:ext cx="43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E834C2A-2258-1A48-A8ED-821205A72C76}"/>
                    </a:ext>
                  </a:extLst>
                </p14:cNvPr>
                <p14:cNvContentPartPr/>
                <p14:nvPr/>
              </p14:nvContentPartPr>
              <p14:xfrm>
                <a:off x="4089160" y="4876680"/>
                <a:ext cx="18000" cy="123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E834C2A-2258-1A48-A8ED-821205A72C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80520" y="4867680"/>
                  <a:ext cx="35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6CDE33B-ADBA-BCDA-84BA-22596FF3B407}"/>
                    </a:ext>
                  </a:extLst>
                </p14:cNvPr>
                <p14:cNvContentPartPr/>
                <p14:nvPr/>
              </p14:nvContentPartPr>
              <p14:xfrm>
                <a:off x="4292200" y="4876680"/>
                <a:ext cx="360" cy="925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6CDE33B-ADBA-BCDA-84BA-22596FF3B4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83560" y="4867680"/>
                  <a:ext cx="18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295507E-047E-2558-CBC4-19C53B7F1BFE}"/>
                    </a:ext>
                  </a:extLst>
                </p14:cNvPr>
                <p14:cNvContentPartPr/>
                <p14:nvPr/>
              </p14:nvContentPartPr>
              <p14:xfrm>
                <a:off x="4394080" y="4910880"/>
                <a:ext cx="26280" cy="748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295507E-047E-2558-CBC4-19C53B7F1B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85080" y="4901880"/>
                  <a:ext cx="43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4496AD6-5FB1-6429-3A3A-3C305C2D0E75}"/>
                    </a:ext>
                  </a:extLst>
                </p14:cNvPr>
                <p14:cNvContentPartPr/>
                <p14:nvPr/>
              </p14:nvContentPartPr>
              <p14:xfrm>
                <a:off x="4563640" y="4893600"/>
                <a:ext cx="9000" cy="1011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4496AD6-5FB1-6429-3A3A-3C305C2D0E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54640" y="4884600"/>
                  <a:ext cx="266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BC8113A-EA02-3DEF-4FB2-D3794A11B3EC}"/>
              </a:ext>
            </a:extLst>
          </p:cNvPr>
          <p:cNvGrpSpPr/>
          <p:nvPr/>
        </p:nvGrpSpPr>
        <p:grpSpPr>
          <a:xfrm>
            <a:off x="4701160" y="5020680"/>
            <a:ext cx="786600" cy="271440"/>
            <a:chOff x="4701160" y="5020680"/>
            <a:chExt cx="78660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DDDCD13-7AF9-52C2-D8E8-7B4900EDB1A8}"/>
                    </a:ext>
                  </a:extLst>
                </p14:cNvPr>
                <p14:cNvContentPartPr/>
                <p14:nvPr/>
              </p14:nvContentPartPr>
              <p14:xfrm>
                <a:off x="4701160" y="5020680"/>
                <a:ext cx="338760" cy="236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DDDCD13-7AF9-52C2-D8E8-7B4900EDB1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92160" y="5011680"/>
                  <a:ext cx="356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3D976AB-8D20-636A-BBA0-7692C652FDCD}"/>
                    </a:ext>
                  </a:extLst>
                </p14:cNvPr>
                <p14:cNvContentPartPr/>
                <p14:nvPr/>
              </p14:nvContentPartPr>
              <p14:xfrm>
                <a:off x="5190040" y="5138400"/>
                <a:ext cx="297720" cy="153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3D976AB-8D20-636A-BBA0-7692C652FD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81040" y="5129760"/>
                  <a:ext cx="3153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1D11A29-3896-8E14-3274-C9C7AD72708E}"/>
              </a:ext>
            </a:extLst>
          </p:cNvPr>
          <p:cNvGrpSpPr/>
          <p:nvPr/>
        </p:nvGrpSpPr>
        <p:grpSpPr>
          <a:xfrm>
            <a:off x="5672440" y="5037600"/>
            <a:ext cx="533160" cy="421920"/>
            <a:chOff x="5672440" y="5037600"/>
            <a:chExt cx="53316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9F5B5F0-E0AC-985C-81F6-BCF37B052C97}"/>
                    </a:ext>
                  </a:extLst>
                </p14:cNvPr>
                <p14:cNvContentPartPr/>
                <p14:nvPr/>
              </p14:nvContentPartPr>
              <p14:xfrm>
                <a:off x="5782600" y="5189520"/>
                <a:ext cx="93600" cy="1796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9F5B5F0-E0AC-985C-81F6-BCF37B052C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73960" y="5180880"/>
                  <a:ext cx="111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20E3065-6E7E-6FA7-3F12-C454ED9A7E89}"/>
                    </a:ext>
                  </a:extLst>
                </p14:cNvPr>
                <p14:cNvContentPartPr/>
                <p14:nvPr/>
              </p14:nvContentPartPr>
              <p14:xfrm>
                <a:off x="5825080" y="5134080"/>
                <a:ext cx="222840" cy="223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20E3065-6E7E-6FA7-3F12-C454ED9A7E8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16080" y="5125080"/>
                  <a:ext cx="240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99F9B61-BCC7-9D7F-3159-F1B9AE03C718}"/>
                    </a:ext>
                  </a:extLst>
                </p14:cNvPr>
                <p14:cNvContentPartPr/>
                <p14:nvPr/>
              </p14:nvContentPartPr>
              <p14:xfrm>
                <a:off x="5850280" y="5232000"/>
                <a:ext cx="119880" cy="158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99F9B61-BCC7-9D7F-3159-F1B9AE03C7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41640" y="5223000"/>
                  <a:ext cx="137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C6836D3-021E-F42C-F58D-E20378A7A26C}"/>
                    </a:ext>
                  </a:extLst>
                </p14:cNvPr>
                <p14:cNvContentPartPr/>
                <p14:nvPr/>
              </p14:nvContentPartPr>
              <p14:xfrm>
                <a:off x="5901400" y="5282040"/>
                <a:ext cx="131760" cy="42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C6836D3-021E-F42C-F58D-E20378A7A2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2400" y="5273400"/>
                  <a:ext cx="149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4249F29-198A-4585-FD76-5E8443D8A32F}"/>
                    </a:ext>
                  </a:extLst>
                </p14:cNvPr>
                <p14:cNvContentPartPr/>
                <p14:nvPr/>
              </p14:nvContentPartPr>
              <p14:xfrm>
                <a:off x="5672440" y="5333160"/>
                <a:ext cx="327600" cy="1202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4249F29-198A-4585-FD76-5E8443D8A3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63440" y="5324520"/>
                  <a:ext cx="345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B7C7DBE-35D6-7877-1C8B-EC125A935640}"/>
                    </a:ext>
                  </a:extLst>
                </p14:cNvPr>
                <p14:cNvContentPartPr/>
                <p14:nvPr/>
              </p14:nvContentPartPr>
              <p14:xfrm>
                <a:off x="5951080" y="5364840"/>
                <a:ext cx="170640" cy="946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B7C7DBE-35D6-7877-1C8B-EC125A9356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42080" y="5356200"/>
                  <a:ext cx="188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3E3735C-4443-38BD-A4C0-718D052DD695}"/>
                    </a:ext>
                  </a:extLst>
                </p14:cNvPr>
                <p14:cNvContentPartPr/>
                <p14:nvPr/>
              </p14:nvContentPartPr>
              <p14:xfrm>
                <a:off x="5681080" y="5037600"/>
                <a:ext cx="524520" cy="43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3E3735C-4443-38BD-A4C0-718D052DD6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72080" y="5028600"/>
                  <a:ext cx="54216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F9A4A13F-1EE2-F800-180F-9E7917B0FB65}"/>
                  </a:ext>
                </a:extLst>
              </p14:cNvPr>
              <p14:cNvContentPartPr/>
              <p14:nvPr/>
            </p14:nvContentPartPr>
            <p14:xfrm>
              <a:off x="5876920" y="4715760"/>
              <a:ext cx="83520" cy="22932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F9A4A13F-1EE2-F800-180F-9E7917B0FB6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68280" y="4707120"/>
                <a:ext cx="101160" cy="24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035" name="组合 172034">
            <a:extLst>
              <a:ext uri="{FF2B5EF4-FFF2-40B4-BE49-F238E27FC236}">
                <a16:creationId xmlns:a16="http://schemas.microsoft.com/office/drawing/2014/main" id="{3A081F1A-3142-7563-0142-5BF71F6FF61E}"/>
              </a:ext>
            </a:extLst>
          </p:cNvPr>
          <p:cNvGrpSpPr/>
          <p:nvPr/>
        </p:nvGrpSpPr>
        <p:grpSpPr>
          <a:xfrm>
            <a:off x="4116160" y="3310320"/>
            <a:ext cx="1030680" cy="1161000"/>
            <a:chOff x="4116160" y="3310320"/>
            <a:chExt cx="1030680" cy="11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7336A9D-F4DA-025B-EC93-F52D610EEB8A}"/>
                    </a:ext>
                  </a:extLst>
                </p14:cNvPr>
                <p14:cNvContentPartPr/>
                <p14:nvPr/>
              </p14:nvContentPartPr>
              <p14:xfrm>
                <a:off x="4116160" y="4182600"/>
                <a:ext cx="168480" cy="288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7336A9D-F4DA-025B-EC93-F52D610EEB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07160" y="4173600"/>
                  <a:ext cx="186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85F4F1B-B6E3-8F21-7468-B17664ACD5F9}"/>
                    </a:ext>
                  </a:extLst>
                </p14:cNvPr>
                <p14:cNvContentPartPr/>
                <p14:nvPr/>
              </p14:nvContentPartPr>
              <p14:xfrm>
                <a:off x="4232800" y="4072080"/>
                <a:ext cx="136080" cy="568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85F4F1B-B6E3-8F21-7468-B17664ACD5F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24160" y="4063440"/>
                  <a:ext cx="153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E03B2A5-2048-C0C0-A89C-22E5C7DBAB50}"/>
                    </a:ext>
                  </a:extLst>
                </p14:cNvPr>
                <p14:cNvContentPartPr/>
                <p14:nvPr/>
              </p14:nvContentPartPr>
              <p14:xfrm>
                <a:off x="4342600" y="4072080"/>
                <a:ext cx="54360" cy="2106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E03B2A5-2048-C0C0-A89C-22E5C7DBAB5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33600" y="4063440"/>
                  <a:ext cx="72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B439AAD-808E-7E03-0C9A-4F7541D75EBB}"/>
                    </a:ext>
                  </a:extLst>
                </p14:cNvPr>
                <p14:cNvContentPartPr/>
                <p14:nvPr/>
              </p14:nvContentPartPr>
              <p14:xfrm>
                <a:off x="4585960" y="3699840"/>
                <a:ext cx="218520" cy="936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B439AAD-808E-7E03-0C9A-4F7541D75E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77320" y="3690840"/>
                  <a:ext cx="236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58C39AB-424A-2E40-FB34-25FE3024B152}"/>
                    </a:ext>
                  </a:extLst>
                </p14:cNvPr>
                <p14:cNvContentPartPr/>
                <p14:nvPr/>
              </p14:nvContentPartPr>
              <p14:xfrm>
                <a:off x="4622680" y="3855000"/>
                <a:ext cx="95760" cy="230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58C39AB-424A-2E40-FB34-25FE3024B1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13680" y="3846360"/>
                  <a:ext cx="11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9220228-CAF6-FFC7-62E0-EA05AB374B71}"/>
                    </a:ext>
                  </a:extLst>
                </p14:cNvPr>
                <p14:cNvContentPartPr/>
                <p14:nvPr/>
              </p14:nvContentPartPr>
              <p14:xfrm>
                <a:off x="4377880" y="3759240"/>
                <a:ext cx="295560" cy="3592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9220228-CAF6-FFC7-62E0-EA05AB374B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69240" y="3750240"/>
                  <a:ext cx="3132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7B50D51-80B4-74D7-6D3D-94600206E0EF}"/>
                    </a:ext>
                  </a:extLst>
                </p14:cNvPr>
                <p14:cNvContentPartPr/>
                <p14:nvPr/>
              </p14:nvContentPartPr>
              <p14:xfrm>
                <a:off x="4563640" y="3911520"/>
                <a:ext cx="217440" cy="1519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7B50D51-80B4-74D7-6D3D-94600206E0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54640" y="3902520"/>
                  <a:ext cx="235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189D8A4-FBD3-955B-C24E-D59A68898C56}"/>
                    </a:ext>
                  </a:extLst>
                </p14:cNvPr>
                <p14:cNvContentPartPr/>
                <p14:nvPr/>
              </p14:nvContentPartPr>
              <p14:xfrm>
                <a:off x="4893760" y="3781560"/>
                <a:ext cx="88560" cy="457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189D8A4-FBD3-955B-C24E-D59A68898C5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84760" y="3772920"/>
                  <a:ext cx="106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2032" name="墨迹 172031">
                  <a:extLst>
                    <a:ext uri="{FF2B5EF4-FFF2-40B4-BE49-F238E27FC236}">
                      <a16:creationId xmlns:a16="http://schemas.microsoft.com/office/drawing/2014/main" id="{09C1211D-A6BB-AA66-39C2-C0E1781C3C3E}"/>
                    </a:ext>
                  </a:extLst>
                </p14:cNvPr>
                <p14:cNvContentPartPr/>
                <p14:nvPr/>
              </p14:nvContentPartPr>
              <p14:xfrm>
                <a:off x="4818160" y="3828000"/>
                <a:ext cx="279360" cy="260280"/>
              </p14:xfrm>
            </p:contentPart>
          </mc:Choice>
          <mc:Fallback xmlns="">
            <p:pic>
              <p:nvPicPr>
                <p:cNvPr id="172032" name="墨迹 172031">
                  <a:extLst>
                    <a:ext uri="{FF2B5EF4-FFF2-40B4-BE49-F238E27FC236}">
                      <a16:creationId xmlns:a16="http://schemas.microsoft.com/office/drawing/2014/main" id="{09C1211D-A6BB-AA66-39C2-C0E1781C3C3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09160" y="3819360"/>
                  <a:ext cx="297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2033" name="墨迹 172032">
                  <a:extLst>
                    <a:ext uri="{FF2B5EF4-FFF2-40B4-BE49-F238E27FC236}">
                      <a16:creationId xmlns:a16="http://schemas.microsoft.com/office/drawing/2014/main" id="{3C62ED57-B62E-BD1A-4B19-6BCAE8A81D39}"/>
                    </a:ext>
                  </a:extLst>
                </p14:cNvPr>
                <p14:cNvContentPartPr/>
                <p14:nvPr/>
              </p14:nvContentPartPr>
              <p14:xfrm>
                <a:off x="4343320" y="3699120"/>
                <a:ext cx="803520" cy="60840"/>
              </p14:xfrm>
            </p:contentPart>
          </mc:Choice>
          <mc:Fallback xmlns="">
            <p:pic>
              <p:nvPicPr>
                <p:cNvPr id="172033" name="墨迹 172032">
                  <a:extLst>
                    <a:ext uri="{FF2B5EF4-FFF2-40B4-BE49-F238E27FC236}">
                      <a16:creationId xmlns:a16="http://schemas.microsoft.com/office/drawing/2014/main" id="{3C62ED57-B62E-BD1A-4B19-6BCAE8A81D3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34320" y="3690120"/>
                  <a:ext cx="821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2034" name="墨迹 172033">
                  <a:extLst>
                    <a:ext uri="{FF2B5EF4-FFF2-40B4-BE49-F238E27FC236}">
                      <a16:creationId xmlns:a16="http://schemas.microsoft.com/office/drawing/2014/main" id="{B9CFF8F4-28F1-A1F3-C196-4AAD65A400CE}"/>
                    </a:ext>
                  </a:extLst>
                </p14:cNvPr>
                <p14:cNvContentPartPr/>
                <p14:nvPr/>
              </p14:nvContentPartPr>
              <p14:xfrm>
                <a:off x="4690360" y="3310320"/>
                <a:ext cx="18000" cy="295200"/>
              </p14:xfrm>
            </p:contentPart>
          </mc:Choice>
          <mc:Fallback xmlns="">
            <p:pic>
              <p:nvPicPr>
                <p:cNvPr id="172034" name="墨迹 172033">
                  <a:extLst>
                    <a:ext uri="{FF2B5EF4-FFF2-40B4-BE49-F238E27FC236}">
                      <a16:creationId xmlns:a16="http://schemas.microsoft.com/office/drawing/2014/main" id="{B9CFF8F4-28F1-A1F3-C196-4AAD65A400C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81360" y="3301680"/>
                  <a:ext cx="3564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044" name="组合 172043">
            <a:extLst>
              <a:ext uri="{FF2B5EF4-FFF2-40B4-BE49-F238E27FC236}">
                <a16:creationId xmlns:a16="http://schemas.microsoft.com/office/drawing/2014/main" id="{0470F7B9-96E5-5C41-B847-2804FBDE8F0A}"/>
              </a:ext>
            </a:extLst>
          </p:cNvPr>
          <p:cNvGrpSpPr/>
          <p:nvPr/>
        </p:nvGrpSpPr>
        <p:grpSpPr>
          <a:xfrm>
            <a:off x="3301480" y="-32280"/>
            <a:ext cx="1616400" cy="1610280"/>
            <a:chOff x="3301480" y="-32280"/>
            <a:chExt cx="1616400" cy="16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2038" name="墨迹 172037">
                  <a:extLst>
                    <a:ext uri="{FF2B5EF4-FFF2-40B4-BE49-F238E27FC236}">
                      <a16:creationId xmlns:a16="http://schemas.microsoft.com/office/drawing/2014/main" id="{BA895C3F-FD0A-97E2-AF07-C4183873EBF4}"/>
                    </a:ext>
                  </a:extLst>
                </p14:cNvPr>
                <p14:cNvContentPartPr/>
                <p14:nvPr/>
              </p14:nvContentPartPr>
              <p14:xfrm>
                <a:off x="3301480" y="-32280"/>
                <a:ext cx="392040" cy="558720"/>
              </p14:xfrm>
            </p:contentPart>
          </mc:Choice>
          <mc:Fallback xmlns="">
            <p:pic>
              <p:nvPicPr>
                <p:cNvPr id="172038" name="墨迹 172037">
                  <a:extLst>
                    <a:ext uri="{FF2B5EF4-FFF2-40B4-BE49-F238E27FC236}">
                      <a16:creationId xmlns:a16="http://schemas.microsoft.com/office/drawing/2014/main" id="{BA895C3F-FD0A-97E2-AF07-C4183873EB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92480" y="-41280"/>
                  <a:ext cx="40968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2039" name="墨迹 172038">
                  <a:extLst>
                    <a:ext uri="{FF2B5EF4-FFF2-40B4-BE49-F238E27FC236}">
                      <a16:creationId xmlns:a16="http://schemas.microsoft.com/office/drawing/2014/main" id="{9C915B78-9C2C-B81E-BB26-23D1CE212A2B}"/>
                    </a:ext>
                  </a:extLst>
                </p14:cNvPr>
                <p14:cNvContentPartPr/>
                <p14:nvPr/>
              </p14:nvContentPartPr>
              <p14:xfrm>
                <a:off x="3759040" y="397920"/>
                <a:ext cx="941040" cy="1090800"/>
              </p14:xfrm>
            </p:contentPart>
          </mc:Choice>
          <mc:Fallback xmlns="">
            <p:pic>
              <p:nvPicPr>
                <p:cNvPr id="172039" name="墨迹 172038">
                  <a:extLst>
                    <a:ext uri="{FF2B5EF4-FFF2-40B4-BE49-F238E27FC236}">
                      <a16:creationId xmlns:a16="http://schemas.microsoft.com/office/drawing/2014/main" id="{9C915B78-9C2C-B81E-BB26-23D1CE212A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50040" y="388920"/>
                  <a:ext cx="95868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2040" name="墨迹 172039">
                  <a:extLst>
                    <a:ext uri="{FF2B5EF4-FFF2-40B4-BE49-F238E27FC236}">
                      <a16:creationId xmlns:a16="http://schemas.microsoft.com/office/drawing/2014/main" id="{31237021-2D3B-4CCC-EA4B-0EAC20C9A53E}"/>
                    </a:ext>
                  </a:extLst>
                </p14:cNvPr>
                <p14:cNvContentPartPr/>
                <p14:nvPr/>
              </p14:nvContentPartPr>
              <p14:xfrm>
                <a:off x="4563640" y="1305120"/>
                <a:ext cx="354240" cy="272880"/>
              </p14:xfrm>
            </p:contentPart>
          </mc:Choice>
          <mc:Fallback xmlns="">
            <p:pic>
              <p:nvPicPr>
                <p:cNvPr id="172040" name="墨迹 172039">
                  <a:extLst>
                    <a:ext uri="{FF2B5EF4-FFF2-40B4-BE49-F238E27FC236}">
                      <a16:creationId xmlns:a16="http://schemas.microsoft.com/office/drawing/2014/main" id="{31237021-2D3B-4CCC-EA4B-0EAC20C9A5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54640" y="1296480"/>
                  <a:ext cx="37188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043" name="组合 172042">
            <a:extLst>
              <a:ext uri="{FF2B5EF4-FFF2-40B4-BE49-F238E27FC236}">
                <a16:creationId xmlns:a16="http://schemas.microsoft.com/office/drawing/2014/main" id="{90097273-74FB-79F4-1277-1C27C8389A26}"/>
              </a:ext>
            </a:extLst>
          </p:cNvPr>
          <p:cNvGrpSpPr/>
          <p:nvPr/>
        </p:nvGrpSpPr>
        <p:grpSpPr>
          <a:xfrm>
            <a:off x="1979920" y="2310960"/>
            <a:ext cx="2219400" cy="1176480"/>
            <a:chOff x="1979920" y="2310960"/>
            <a:chExt cx="2219400" cy="11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2041" name="墨迹 172040">
                  <a:extLst>
                    <a:ext uri="{FF2B5EF4-FFF2-40B4-BE49-F238E27FC236}">
                      <a16:creationId xmlns:a16="http://schemas.microsoft.com/office/drawing/2014/main" id="{E6E46FDA-41A4-743E-DEBF-64CC9A28FE8C}"/>
                    </a:ext>
                  </a:extLst>
                </p14:cNvPr>
                <p14:cNvContentPartPr/>
                <p14:nvPr/>
              </p14:nvContentPartPr>
              <p14:xfrm>
                <a:off x="2047240" y="2310960"/>
                <a:ext cx="2152080" cy="1176480"/>
              </p14:xfrm>
            </p:contentPart>
          </mc:Choice>
          <mc:Fallback xmlns="">
            <p:pic>
              <p:nvPicPr>
                <p:cNvPr id="172041" name="墨迹 172040">
                  <a:extLst>
                    <a:ext uri="{FF2B5EF4-FFF2-40B4-BE49-F238E27FC236}">
                      <a16:creationId xmlns:a16="http://schemas.microsoft.com/office/drawing/2014/main" id="{E6E46FDA-41A4-743E-DEBF-64CC9A28FE8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38600" y="2302320"/>
                  <a:ext cx="2169720" cy="11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2042" name="墨迹 172041">
                  <a:extLst>
                    <a:ext uri="{FF2B5EF4-FFF2-40B4-BE49-F238E27FC236}">
                      <a16:creationId xmlns:a16="http://schemas.microsoft.com/office/drawing/2014/main" id="{5665E908-ACF7-2D5B-EDBB-1E9E0A562657}"/>
                    </a:ext>
                  </a:extLst>
                </p14:cNvPr>
                <p14:cNvContentPartPr/>
                <p14:nvPr/>
              </p14:nvContentPartPr>
              <p14:xfrm>
                <a:off x="1979920" y="3098640"/>
                <a:ext cx="793800" cy="385200"/>
              </p14:xfrm>
            </p:contentPart>
          </mc:Choice>
          <mc:Fallback xmlns="">
            <p:pic>
              <p:nvPicPr>
                <p:cNvPr id="172042" name="墨迹 172041">
                  <a:extLst>
                    <a:ext uri="{FF2B5EF4-FFF2-40B4-BE49-F238E27FC236}">
                      <a16:creationId xmlns:a16="http://schemas.microsoft.com/office/drawing/2014/main" id="{5665E908-ACF7-2D5B-EDBB-1E9E0A5626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71280" y="3090000"/>
                  <a:ext cx="811440" cy="402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8913"/>
            <a:ext cx="6697662" cy="663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63" y="765175"/>
            <a:ext cx="1792287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6875"/>
            <a:ext cx="9144000" cy="45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84C5988-86AA-A686-BB53-1C0AA8C94D3A}"/>
                  </a:ext>
                </a:extLst>
              </p14:cNvPr>
              <p14:cNvContentPartPr/>
              <p14:nvPr/>
            </p14:nvContentPartPr>
            <p14:xfrm>
              <a:off x="7272640" y="5756880"/>
              <a:ext cx="803520" cy="102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84C5988-86AA-A686-BB53-1C0AA8C94D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4000" y="5748240"/>
                <a:ext cx="8211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5C3D072-A816-41CB-5A4B-22CD70970134}"/>
                  </a:ext>
                </a:extLst>
              </p14:cNvPr>
              <p14:cNvContentPartPr/>
              <p14:nvPr/>
            </p14:nvContentPartPr>
            <p14:xfrm>
              <a:off x="6959080" y="5502000"/>
              <a:ext cx="1449360" cy="1270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5C3D072-A816-41CB-5A4B-22CD709701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0440" y="5493360"/>
                <a:ext cx="14670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94F49C9-91F9-46E2-EBF2-6B25B7D7358E}"/>
                  </a:ext>
                </a:extLst>
              </p14:cNvPr>
              <p14:cNvContentPartPr/>
              <p14:nvPr/>
            </p14:nvContentPartPr>
            <p14:xfrm>
              <a:off x="2463400" y="5774160"/>
              <a:ext cx="2022840" cy="939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94F49C9-91F9-46E2-EBF2-6B25B7D735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4760" y="5765520"/>
                <a:ext cx="204048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F4D47B0D-27D9-D055-555E-86ADC34E22DF}"/>
              </a:ext>
            </a:extLst>
          </p:cNvPr>
          <p:cNvGrpSpPr/>
          <p:nvPr/>
        </p:nvGrpSpPr>
        <p:grpSpPr>
          <a:xfrm>
            <a:off x="1845640" y="5071080"/>
            <a:ext cx="866160" cy="560160"/>
            <a:chOff x="1845640" y="5071080"/>
            <a:chExt cx="86616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EB22B9D-F683-E0B7-1AF1-3A732E62797B}"/>
                    </a:ext>
                  </a:extLst>
                </p14:cNvPr>
                <p14:cNvContentPartPr/>
                <p14:nvPr/>
              </p14:nvContentPartPr>
              <p14:xfrm>
                <a:off x="1898200" y="5079720"/>
                <a:ext cx="709200" cy="5515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EB22B9D-F683-E0B7-1AF1-3A732E6279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89560" y="5070720"/>
                  <a:ext cx="72684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AC0E2AA-F7E6-5C89-F16F-7FDBB29A24A5}"/>
                    </a:ext>
                  </a:extLst>
                </p14:cNvPr>
                <p14:cNvContentPartPr/>
                <p14:nvPr/>
              </p14:nvContentPartPr>
              <p14:xfrm>
                <a:off x="2015200" y="5071080"/>
                <a:ext cx="654480" cy="5058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AC0E2AA-F7E6-5C89-F16F-7FDBB29A24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06200" y="5062080"/>
                  <a:ext cx="6721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1C967B9-F8BF-2A5D-366F-7A83B99E5AF0}"/>
                    </a:ext>
                  </a:extLst>
                </p14:cNvPr>
                <p14:cNvContentPartPr/>
                <p14:nvPr/>
              </p14:nvContentPartPr>
              <p14:xfrm>
                <a:off x="1845640" y="5443680"/>
                <a:ext cx="866160" cy="1375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1C967B9-F8BF-2A5D-366F-7A83B99E5AF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37000" y="5434680"/>
                  <a:ext cx="883800" cy="155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4450"/>
            <a:ext cx="7416800" cy="673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More on periodicity: </a:t>
            </a:r>
            <a:r>
              <a:rPr lang="en-US" altLang="zh-TW" dirty="0">
                <a:solidFill>
                  <a:srgbClr val="FF0000"/>
                </a:solidFill>
              </a:rPr>
              <a:t>the need for padding</a:t>
            </a:r>
          </a:p>
          <a:p>
            <a:pPr lvl="1"/>
            <a:r>
              <a:rPr lang="en-US" altLang="zh-TW" dirty="0"/>
              <a:t>Convolution: Flip one of the functions and slide it pass the other</a:t>
            </a:r>
          </a:p>
          <a:p>
            <a:pPr lvl="1"/>
            <a:endParaRPr lang="en-US" altLang="zh-TW" dirty="0"/>
          </a:p>
        </p:txBody>
      </p:sp>
      <p:graphicFrame>
        <p:nvGraphicFramePr>
          <p:cNvPr id="124932" name="Object 4"/>
          <p:cNvGraphicFramePr>
            <a:graphicFrameLocks noChangeAspect="1"/>
          </p:cNvGraphicFramePr>
          <p:nvPr/>
        </p:nvGraphicFramePr>
        <p:xfrm>
          <a:off x="468313" y="3933825"/>
          <a:ext cx="8520112" cy="127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857320" imgH="431640" progId="Equation.3">
                  <p:embed/>
                </p:oleObj>
              </mc:Choice>
              <mc:Fallback>
                <p:oleObj name="方程式" r:id="rId2" imgW="285732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933825"/>
                        <a:ext cx="8520112" cy="1277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0"/>
            <a:ext cx="54086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71438"/>
            <a:ext cx="1511300" cy="659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5000F1D-D107-9DA9-F11A-CF907E2203B2}"/>
              </a:ext>
            </a:extLst>
          </p:cNvPr>
          <p:cNvGrpSpPr/>
          <p:nvPr/>
        </p:nvGrpSpPr>
        <p:grpSpPr>
          <a:xfrm>
            <a:off x="922600" y="1649760"/>
            <a:ext cx="770760" cy="289080"/>
            <a:chOff x="922600" y="1649760"/>
            <a:chExt cx="77076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15F5CA1-6336-2B3C-C846-B83C95F36B4D}"/>
                    </a:ext>
                  </a:extLst>
                </p14:cNvPr>
                <p14:cNvContentPartPr/>
                <p14:nvPr/>
              </p14:nvContentPartPr>
              <p14:xfrm>
                <a:off x="998200" y="1649760"/>
                <a:ext cx="695160" cy="2890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15F5CA1-6336-2B3C-C846-B83C95F36B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9560" y="1640760"/>
                  <a:ext cx="712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A9151B1-C0ED-1889-9AE4-1ADF03710C61}"/>
                    </a:ext>
                  </a:extLst>
                </p14:cNvPr>
                <p14:cNvContentPartPr/>
                <p14:nvPr/>
              </p14:nvContentPartPr>
              <p14:xfrm>
                <a:off x="922600" y="1744080"/>
                <a:ext cx="195120" cy="102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A9151B1-C0ED-1889-9AE4-1ADF03710C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3600" y="1735440"/>
                  <a:ext cx="2127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EFA375-9B41-7A0A-122A-A39EE2E21B44}"/>
              </a:ext>
            </a:extLst>
          </p:cNvPr>
          <p:cNvGrpSpPr/>
          <p:nvPr/>
        </p:nvGrpSpPr>
        <p:grpSpPr>
          <a:xfrm>
            <a:off x="1489960" y="3259680"/>
            <a:ext cx="279720" cy="60840"/>
            <a:chOff x="1489960" y="3259680"/>
            <a:chExt cx="279720" cy="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BCC9104-0228-62FB-6EA7-D4F0AEEAE0EC}"/>
                    </a:ext>
                  </a:extLst>
                </p14:cNvPr>
                <p14:cNvContentPartPr/>
                <p14:nvPr/>
              </p14:nvContentPartPr>
              <p14:xfrm>
                <a:off x="1489960" y="3276240"/>
                <a:ext cx="1800" cy="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BCC9104-0228-62FB-6EA7-D4F0AEEAE0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81320" y="326760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FE8C9CB-30AE-F50C-759A-5991DCA685CA}"/>
                    </a:ext>
                  </a:extLst>
                </p14:cNvPr>
                <p14:cNvContentPartPr/>
                <p14:nvPr/>
              </p14:nvContentPartPr>
              <p14:xfrm>
                <a:off x="1583200" y="3259680"/>
                <a:ext cx="360" cy="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FE8C9CB-30AE-F50C-759A-5991DCA685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4200" y="3250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96C5B55-C114-4679-72C7-F3D03C1CBE2B}"/>
                    </a:ext>
                  </a:extLst>
                </p14:cNvPr>
                <p14:cNvContentPartPr/>
                <p14:nvPr/>
              </p14:nvContentPartPr>
              <p14:xfrm>
                <a:off x="1693000" y="3259680"/>
                <a:ext cx="9000" cy="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96C5B55-C114-4679-72C7-F3D03C1CBE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4360" y="3250680"/>
                  <a:ext cx="2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A9CBC44-6A4C-3065-5A36-04A927A5EDB6}"/>
                    </a:ext>
                  </a:extLst>
                </p14:cNvPr>
                <p14:cNvContentPartPr/>
                <p14:nvPr/>
              </p14:nvContentPartPr>
              <p14:xfrm>
                <a:off x="1769320" y="3293520"/>
                <a:ext cx="360" cy="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A9CBC44-6A4C-3065-5A36-04A927A5EDB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0680" y="32848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A4C7638-113B-CB37-76FC-BA0795EA2339}"/>
                    </a:ext>
                  </a:extLst>
                </p14:cNvPr>
                <p14:cNvContentPartPr/>
                <p14:nvPr/>
              </p14:nvContentPartPr>
              <p14:xfrm>
                <a:off x="1769320" y="3318720"/>
                <a:ext cx="360" cy="18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A4C7638-113B-CB37-76FC-BA0795EA233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60680" y="3309720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8D31301C-E6DA-AC10-8B85-55B32D106D8B}"/>
                  </a:ext>
                </a:extLst>
              </p14:cNvPr>
              <p14:cNvContentPartPr/>
              <p14:nvPr/>
            </p14:nvContentPartPr>
            <p14:xfrm>
              <a:off x="1752400" y="3420240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8D31301C-E6DA-AC10-8B85-55B32D106D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43760" y="3411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5FD96A4-A366-0A1C-247F-669D9C28C394}"/>
                  </a:ext>
                </a:extLst>
              </p14:cNvPr>
              <p14:cNvContentPartPr/>
              <p14:nvPr/>
            </p14:nvContentPartPr>
            <p14:xfrm>
              <a:off x="1803520" y="3487920"/>
              <a:ext cx="360" cy="3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5FD96A4-A366-0A1C-247F-669D9C28C3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4520" y="3479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CA671A0-A7AA-86E9-1E24-BC850C57C2DD}"/>
                  </a:ext>
                </a:extLst>
              </p14:cNvPr>
              <p14:cNvContentPartPr/>
              <p14:nvPr/>
            </p14:nvContentPartPr>
            <p14:xfrm>
              <a:off x="1362880" y="1989600"/>
              <a:ext cx="360" cy="36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CA671A0-A7AA-86E9-1E24-BC850C57C2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3880" y="19806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1F9E7121-9561-D26A-76A0-6A575F2449EF}"/>
              </a:ext>
            </a:extLst>
          </p:cNvPr>
          <p:cNvGrpSpPr/>
          <p:nvPr/>
        </p:nvGrpSpPr>
        <p:grpSpPr>
          <a:xfrm>
            <a:off x="1049680" y="2006160"/>
            <a:ext cx="220320" cy="360"/>
            <a:chOff x="1049680" y="2006160"/>
            <a:chExt cx="2203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979448E-778F-918D-9A96-1ECA9E8D3B5E}"/>
                    </a:ext>
                  </a:extLst>
                </p14:cNvPr>
                <p14:cNvContentPartPr/>
                <p14:nvPr/>
              </p14:nvContentPartPr>
              <p14:xfrm>
                <a:off x="1268200" y="2006160"/>
                <a:ext cx="1800" cy="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979448E-778F-918D-9A96-1ECA9E8D3B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9560" y="199752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EF6DED3-7C39-EB0B-417A-A3A320A32A62}"/>
                    </a:ext>
                  </a:extLst>
                </p14:cNvPr>
                <p14:cNvContentPartPr/>
                <p14:nvPr/>
              </p14:nvContentPartPr>
              <p14:xfrm>
                <a:off x="1162000" y="2006160"/>
                <a:ext cx="40320" cy="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EF6DED3-7C39-EB0B-417A-A3A320A32A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3360" y="1997520"/>
                  <a:ext cx="57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D2640A6-8BF6-BE94-24B9-B582E740CE2C}"/>
                    </a:ext>
                  </a:extLst>
                </p14:cNvPr>
                <p14:cNvContentPartPr/>
                <p14:nvPr/>
              </p14:nvContentPartPr>
              <p14:xfrm>
                <a:off x="1075240" y="2006160"/>
                <a:ext cx="360" cy="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D2640A6-8BF6-BE94-24B9-B582E740CE2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6600" y="1997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3400F88-8931-0211-25AE-576B9C89B722}"/>
                    </a:ext>
                  </a:extLst>
                </p14:cNvPr>
                <p14:cNvContentPartPr/>
                <p14:nvPr/>
              </p14:nvContentPartPr>
              <p14:xfrm>
                <a:off x="1049680" y="2006160"/>
                <a:ext cx="360" cy="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3400F88-8931-0211-25AE-576B9C89B7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1040" y="1997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856CB5DE-D2B9-7985-3D0F-341A310ED93F}"/>
                  </a:ext>
                </a:extLst>
              </p14:cNvPr>
              <p14:cNvContentPartPr/>
              <p14:nvPr/>
            </p14:nvContentPartPr>
            <p14:xfrm>
              <a:off x="1032400" y="2091120"/>
              <a:ext cx="360" cy="36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856CB5DE-D2B9-7985-3D0F-341A310ED9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3760" y="2082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9595D998-07D5-C71D-E409-9C3AD62E069A}"/>
                  </a:ext>
                </a:extLst>
              </p14:cNvPr>
              <p14:cNvContentPartPr/>
              <p14:nvPr/>
            </p14:nvContentPartPr>
            <p14:xfrm>
              <a:off x="1049680" y="2133600"/>
              <a:ext cx="360" cy="3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9595D998-07D5-C71D-E409-9C3AD62E06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1040" y="21246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396950-46E0-3773-C024-553CF4A74878}"/>
              </a:ext>
            </a:extLst>
          </p:cNvPr>
          <p:cNvGrpSpPr/>
          <p:nvPr/>
        </p:nvGrpSpPr>
        <p:grpSpPr>
          <a:xfrm>
            <a:off x="1032400" y="2243400"/>
            <a:ext cx="360" cy="23400"/>
            <a:chOff x="1032400" y="2243400"/>
            <a:chExt cx="360" cy="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06336B3-A130-6AC1-F34A-65A14BDB783B}"/>
                    </a:ext>
                  </a:extLst>
                </p14:cNvPr>
                <p14:cNvContentPartPr/>
                <p14:nvPr/>
              </p14:nvContentPartPr>
              <p14:xfrm>
                <a:off x="1032400" y="2243400"/>
                <a:ext cx="360" cy="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06336B3-A130-6AC1-F34A-65A14BDB78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3760" y="2234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4E70D24-E660-314A-596F-5F5FF7A5A04A}"/>
                    </a:ext>
                  </a:extLst>
                </p14:cNvPr>
                <p14:cNvContentPartPr/>
                <p14:nvPr/>
              </p14:nvContentPartPr>
              <p14:xfrm>
                <a:off x="1032400" y="2243400"/>
                <a:ext cx="360" cy="23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4E70D24-E660-314A-596F-5F5FF7A5A0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3760" y="2234400"/>
                  <a:ext cx="180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501AF08-C5B2-4186-4C91-A3C890C553CE}"/>
                  </a:ext>
                </a:extLst>
              </p14:cNvPr>
              <p14:cNvContentPartPr/>
              <p14:nvPr/>
            </p14:nvContentPartPr>
            <p14:xfrm>
              <a:off x="1032400" y="2336640"/>
              <a:ext cx="360" cy="3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501AF08-C5B2-4186-4C91-A3C890C553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3760" y="23276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BBD50B73-26C7-10D2-046A-F0C0DB6451A0}"/>
              </a:ext>
            </a:extLst>
          </p:cNvPr>
          <p:cNvGrpSpPr/>
          <p:nvPr/>
        </p:nvGrpSpPr>
        <p:grpSpPr>
          <a:xfrm>
            <a:off x="654400" y="2302800"/>
            <a:ext cx="209520" cy="42480"/>
            <a:chOff x="654400" y="2302800"/>
            <a:chExt cx="209520" cy="4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5A6A0C5-F265-6FAA-6CF7-D1100EE9B3B7}"/>
                    </a:ext>
                  </a:extLst>
                </p14:cNvPr>
                <p14:cNvContentPartPr/>
                <p14:nvPr/>
              </p14:nvContentPartPr>
              <p14:xfrm>
                <a:off x="738640" y="2319360"/>
                <a:ext cx="125280" cy="259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5A6A0C5-F265-6FAA-6CF7-D1100EE9B3B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9640" y="2310720"/>
                  <a:ext cx="142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25C986F-8E33-4986-9F57-5082A5636749}"/>
                    </a:ext>
                  </a:extLst>
                </p14:cNvPr>
                <p14:cNvContentPartPr/>
                <p14:nvPr/>
              </p14:nvContentPartPr>
              <p14:xfrm>
                <a:off x="654400" y="2302800"/>
                <a:ext cx="31320" cy="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25C986F-8E33-4986-9F57-5082A563674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5400" y="2294160"/>
                  <a:ext cx="4896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70C95E3-9076-D91C-1FD9-F5BC21D8D06F}"/>
              </a:ext>
            </a:extLst>
          </p:cNvPr>
          <p:cNvSpPr txBox="1"/>
          <p:nvPr/>
        </p:nvSpPr>
        <p:spPr>
          <a:xfrm>
            <a:off x="124463" y="12769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法</a:t>
            </a:r>
            <a:r>
              <a:rPr lang="en-US" altLang="zh-TW" dirty="0"/>
              <a:t>1:</a:t>
            </a:r>
            <a:r>
              <a:rPr lang="zh-TW" altLang="en-US" dirty="0"/>
              <a:t>回玄機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57B215-2399-EC78-BD4B-5474770BECAE}"/>
              </a:ext>
            </a:extLst>
          </p:cNvPr>
          <p:cNvSpPr txBox="1"/>
          <p:nvPr/>
        </p:nvSpPr>
        <p:spPr>
          <a:xfrm>
            <a:off x="4784395" y="27880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法</a:t>
            </a:r>
            <a:r>
              <a:rPr lang="en-US" altLang="zh-TW" dirty="0"/>
              <a:t>1:</a:t>
            </a:r>
            <a:r>
              <a:rPr lang="zh-TW" altLang="en-US" dirty="0"/>
              <a:t>做傅立葉轉換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無窮多的複製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21A72B-A9B9-18D9-EAC6-34B41AB1FB09}"/>
              </a:ext>
            </a:extLst>
          </p:cNvPr>
          <p:cNvSpPr txBox="1"/>
          <p:nvPr/>
        </p:nvSpPr>
        <p:spPr>
          <a:xfrm>
            <a:off x="4874525" y="6299756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失真</a:t>
            </a:r>
            <a:r>
              <a:rPr lang="en-US" altLang="zh-TW" dirty="0"/>
              <a:t>:</a:t>
            </a:r>
            <a:r>
              <a:rPr lang="zh-TW" altLang="en-US" dirty="0"/>
              <a:t>做</a:t>
            </a:r>
            <a:r>
              <a:rPr lang="en-US" altLang="zh-TW" dirty="0"/>
              <a:t>padding</a:t>
            </a:r>
            <a:endParaRPr lang="zh-TW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320675"/>
            <a:ext cx="7920038" cy="642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438"/>
            <a:ext cx="7921625" cy="637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Polar coordinates</a:t>
            </a:r>
          </a:p>
          <a:p>
            <a:endParaRPr lang="en-US" altLang="zh-TW"/>
          </a:p>
          <a:p>
            <a:endParaRPr lang="en-US" altLang="zh-TW"/>
          </a:p>
          <a:p>
            <a:pPr lvl="1"/>
            <a:r>
              <a:rPr lang="en-US" altLang="zh-TW"/>
              <a:t>Real part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Imaginary part</a:t>
            </a:r>
          </a:p>
          <a:p>
            <a:endParaRPr lang="en-US" altLang="zh-TW"/>
          </a:p>
        </p:txBody>
      </p:sp>
      <p:graphicFrame>
        <p:nvGraphicFramePr>
          <p:cNvPr id="65540" name="Object 4"/>
          <p:cNvGraphicFramePr>
            <a:graphicFrameLocks noChangeAspect="1"/>
          </p:cNvGraphicFramePr>
          <p:nvPr/>
        </p:nvGraphicFramePr>
        <p:xfrm>
          <a:off x="2268538" y="2565400"/>
          <a:ext cx="3414712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143000" imgH="253800" progId="Equation.3">
                  <p:embed/>
                </p:oleObj>
              </mc:Choice>
              <mc:Fallback>
                <p:oleObj name="方程式" r:id="rId2" imgW="114300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565400"/>
                        <a:ext cx="3414712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2268538" y="3860800"/>
          <a:ext cx="9366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330120" imgH="203040" progId="Equation.3">
                  <p:embed/>
                </p:oleObj>
              </mc:Choice>
              <mc:Fallback>
                <p:oleObj name="方程式" r:id="rId4" imgW="33012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860800"/>
                        <a:ext cx="9366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8"/>
          <p:cNvGraphicFramePr>
            <a:graphicFrameLocks noChangeAspect="1"/>
          </p:cNvGraphicFramePr>
          <p:nvPr/>
        </p:nvGraphicFramePr>
        <p:xfrm>
          <a:off x="2268538" y="4868863"/>
          <a:ext cx="8636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304560" imgH="203040" progId="Equation.3">
                  <p:embed/>
                </p:oleObj>
              </mc:Choice>
              <mc:Fallback>
                <p:oleObj name="方程式" r:id="rId6" imgW="30456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868863"/>
                        <a:ext cx="8636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1AC34177-8506-930F-3D94-701F90238C4C}"/>
              </a:ext>
            </a:extLst>
          </p:cNvPr>
          <p:cNvGrpSpPr/>
          <p:nvPr/>
        </p:nvGrpSpPr>
        <p:grpSpPr>
          <a:xfrm>
            <a:off x="3402120" y="5190520"/>
            <a:ext cx="4375080" cy="1383840"/>
            <a:chOff x="3402120" y="5190520"/>
            <a:chExt cx="4375080" cy="13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9111ADC-C281-7F1D-4C80-88EB3F8F849C}"/>
                    </a:ext>
                  </a:extLst>
                </p14:cNvPr>
                <p14:cNvContentPartPr/>
                <p14:nvPr/>
              </p14:nvContentPartPr>
              <p14:xfrm>
                <a:off x="3402120" y="5962000"/>
                <a:ext cx="761760" cy="612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9111ADC-C281-7F1D-4C80-88EB3F8F84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93480" y="5953360"/>
                  <a:ext cx="77940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50C48C4-1FFE-D308-B43A-48BB626F8624}"/>
                    </a:ext>
                  </a:extLst>
                </p14:cNvPr>
                <p14:cNvContentPartPr/>
                <p14:nvPr/>
              </p14:nvContentPartPr>
              <p14:xfrm>
                <a:off x="4317600" y="6136960"/>
                <a:ext cx="436320" cy="111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50C48C4-1FFE-D308-B43A-48BB626F86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08600" y="6127960"/>
                  <a:ext cx="453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A177D8C-C6E9-0B76-ECDE-060BC1610FFF}"/>
                    </a:ext>
                  </a:extLst>
                </p14:cNvPr>
                <p14:cNvContentPartPr/>
                <p14:nvPr/>
              </p14:nvContentPartPr>
              <p14:xfrm>
                <a:off x="4602000" y="6190600"/>
                <a:ext cx="378720" cy="98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A177D8C-C6E9-0B76-ECDE-060BC1610F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93360" y="6181960"/>
                  <a:ext cx="396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BB45992-0F7C-8195-D1FE-41B2125027A9}"/>
                    </a:ext>
                  </a:extLst>
                </p14:cNvPr>
                <p14:cNvContentPartPr/>
                <p14:nvPr/>
              </p14:nvContentPartPr>
              <p14:xfrm>
                <a:off x="5180160" y="5719720"/>
                <a:ext cx="72360" cy="6548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BB45992-0F7C-8195-D1FE-41B2125027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71520" y="5711080"/>
                  <a:ext cx="9000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EB07F1C-3F90-D03A-3FD5-84A8D39B826F}"/>
                    </a:ext>
                  </a:extLst>
                </p14:cNvPr>
                <p14:cNvContentPartPr/>
                <p14:nvPr/>
              </p14:nvContentPartPr>
              <p14:xfrm>
                <a:off x="5156760" y="5689120"/>
                <a:ext cx="433440" cy="5864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EB07F1C-3F90-D03A-3FD5-84A8D39B82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48120" y="5680480"/>
                  <a:ext cx="4510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2BBFEF0-A4ED-C894-ADD7-902A21ACCF94}"/>
                    </a:ext>
                  </a:extLst>
                </p14:cNvPr>
                <p14:cNvContentPartPr/>
                <p14:nvPr/>
              </p14:nvContentPartPr>
              <p14:xfrm>
                <a:off x="5872080" y="5973160"/>
                <a:ext cx="384840" cy="72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2BBFEF0-A4ED-C894-ADD7-902A21ACCF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63440" y="5964520"/>
                  <a:ext cx="402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865B5A0-6CE7-EB03-6360-B0A36BD3F4A3}"/>
                    </a:ext>
                  </a:extLst>
                </p14:cNvPr>
                <p14:cNvContentPartPr/>
                <p14:nvPr/>
              </p14:nvContentPartPr>
              <p14:xfrm>
                <a:off x="6137400" y="5760760"/>
                <a:ext cx="39960" cy="447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865B5A0-6CE7-EB03-6360-B0A36BD3F4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28400" y="5751760"/>
                  <a:ext cx="576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1C2138A-1EC2-0658-3A55-D0C701DB142F}"/>
                    </a:ext>
                  </a:extLst>
                </p14:cNvPr>
                <p14:cNvContentPartPr/>
                <p14:nvPr/>
              </p14:nvContentPartPr>
              <p14:xfrm>
                <a:off x="6676680" y="5821600"/>
                <a:ext cx="80280" cy="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1C2138A-1EC2-0658-3A55-D0C701DB14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67680" y="5812960"/>
                  <a:ext cx="97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35FAD15-F9F1-BB6B-D36C-6B825ABB69AE}"/>
                    </a:ext>
                  </a:extLst>
                </p14:cNvPr>
                <p14:cNvContentPartPr/>
                <p14:nvPr/>
              </p14:nvContentPartPr>
              <p14:xfrm>
                <a:off x="6521880" y="5953360"/>
                <a:ext cx="267120" cy="578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35FAD15-F9F1-BB6B-D36C-6B825ABB69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13240" y="5944720"/>
                  <a:ext cx="2847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911610A-96B0-650E-DFD1-AFCBB2EBDE1F}"/>
                    </a:ext>
                  </a:extLst>
                </p14:cNvPr>
                <p14:cNvContentPartPr/>
                <p14:nvPr/>
              </p14:nvContentPartPr>
              <p14:xfrm>
                <a:off x="6776040" y="5190520"/>
                <a:ext cx="1001160" cy="1049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911610A-96B0-650E-DFD1-AFCBB2EBDE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7040" y="5181520"/>
                  <a:ext cx="1018800" cy="1066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8313"/>
            <a:ext cx="8893175" cy="619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39700"/>
            <a:ext cx="6769100" cy="660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The Basics of Filtering in the Frequency Domain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1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09750"/>
            <a:ext cx="8820150" cy="48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Strong edges that run approximately at +45 degree, and -45 degree</a:t>
            </a:r>
          </a:p>
          <a:p>
            <a:pPr lvl="1"/>
            <a:r>
              <a:rPr lang="en-US" altLang="zh-TW"/>
              <a:t>The inclination off horizontal of the long white element is related to a vertical component that is off-axis slightly to the left</a:t>
            </a:r>
          </a:p>
          <a:p>
            <a:pPr lvl="1"/>
            <a:r>
              <a:rPr lang="en-US" altLang="zh-TW"/>
              <a:t>The zeros in the vertical frequency component correspond to the narrow vertical span of the oxide protrusions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Frequency domain filtering fundamentals</a:t>
            </a:r>
          </a:p>
        </p:txBody>
      </p:sp>
      <p:graphicFrame>
        <p:nvGraphicFramePr>
          <p:cNvPr id="182276" name="Object 4"/>
          <p:cNvGraphicFramePr>
            <a:graphicFrameLocks noChangeAspect="1"/>
          </p:cNvGraphicFramePr>
          <p:nvPr/>
        </p:nvGraphicFramePr>
        <p:xfrm>
          <a:off x="2124075" y="3284538"/>
          <a:ext cx="533876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90640" imgH="228600" progId="Equation.3">
                  <p:embed/>
                </p:oleObj>
              </mc:Choice>
              <mc:Fallback>
                <p:oleObj name="方程式" r:id="rId2" imgW="179064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284538"/>
                        <a:ext cx="5338763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557338"/>
            <a:ext cx="6948487" cy="524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33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75" y="2349500"/>
            <a:ext cx="1895475" cy="210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563"/>
            <a:ext cx="8893175" cy="670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90738"/>
            <a:ext cx="8964613" cy="391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28638"/>
            <a:ext cx="9001125" cy="599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42875"/>
            <a:ext cx="6948487" cy="645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115888"/>
            <a:ext cx="1781175" cy="655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Magnitude or spectrum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Phase angle or phase spectrum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Power spectrum or spectral density</a:t>
            </a:r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2627313" y="2205038"/>
          <a:ext cx="4440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485720" imgH="342720" progId="Equation.3">
                  <p:embed/>
                </p:oleObj>
              </mc:Choice>
              <mc:Fallback>
                <p:oleObj name="方程式" r:id="rId2" imgW="1485720" imgH="342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205038"/>
                        <a:ext cx="4440237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2586038" y="3735388"/>
          <a:ext cx="3641725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218960" imgH="457200" progId="Equation.3">
                  <p:embed/>
                </p:oleObj>
              </mc:Choice>
              <mc:Fallback>
                <p:oleObj name="方程式" r:id="rId4" imgW="121896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3735388"/>
                        <a:ext cx="3641725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6" name="Object 6"/>
          <p:cNvGraphicFramePr>
            <a:graphicFrameLocks noChangeAspect="1"/>
          </p:cNvGraphicFramePr>
          <p:nvPr/>
        </p:nvGraphicFramePr>
        <p:xfrm>
          <a:off x="2378075" y="5589588"/>
          <a:ext cx="557847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866600" imgH="279360" progId="Equation.3">
                  <p:embed/>
                </p:oleObj>
              </mc:Choice>
              <mc:Fallback>
                <p:oleObj name="方程式" r:id="rId6" imgW="1866600" imgH="2793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5" y="5589588"/>
                        <a:ext cx="5578475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Zero-phase-shift filters</a:t>
            </a:r>
          </a:p>
        </p:txBody>
      </p:sp>
      <p:graphicFrame>
        <p:nvGraphicFramePr>
          <p:cNvPr id="190468" name="Object 4"/>
          <p:cNvGraphicFramePr>
            <a:graphicFrameLocks noChangeAspect="1"/>
          </p:cNvGraphicFramePr>
          <p:nvPr/>
        </p:nvGraphicFramePr>
        <p:xfrm>
          <a:off x="323850" y="4005263"/>
          <a:ext cx="840581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819160" imgH="228600" progId="Equation.3">
                  <p:embed/>
                </p:oleObj>
              </mc:Choice>
              <mc:Fallback>
                <p:oleObj name="方程式" r:id="rId2" imgW="28191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005263"/>
                        <a:ext cx="8405813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69" name="Object 5"/>
          <p:cNvGraphicFramePr>
            <a:graphicFrameLocks noChangeAspect="1"/>
          </p:cNvGraphicFramePr>
          <p:nvPr/>
        </p:nvGraphicFramePr>
        <p:xfrm>
          <a:off x="1979613" y="3068638"/>
          <a:ext cx="4846637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625400" imgH="203040" progId="Equation.3">
                  <p:embed/>
                </p:oleObj>
              </mc:Choice>
              <mc:Fallback>
                <p:oleObj name="方程式" r:id="rId4" imgW="162540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068638"/>
                        <a:ext cx="4846637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050"/>
            <a:ext cx="7127875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2997200"/>
            <a:ext cx="1844675" cy="35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0325"/>
            <a:ext cx="6551613" cy="651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4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144463"/>
            <a:ext cx="1736725" cy="645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697412"/>
          </a:xfrm>
        </p:spPr>
        <p:txBody>
          <a:bodyPr/>
          <a:lstStyle/>
          <a:p>
            <a:r>
              <a:rPr lang="en-US" altLang="zh-TW"/>
              <a:t>Summary of steps for filtering in the frequency domain</a:t>
            </a:r>
          </a:p>
          <a:p>
            <a:pPr lvl="1"/>
            <a:r>
              <a:rPr lang="en-US" altLang="zh-TW"/>
              <a:t>1. Obtain the padding parameters   and      .  Typically               and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</a:t>
            </a:r>
          </a:p>
          <a:p>
            <a:pPr lvl="1"/>
            <a:r>
              <a:rPr lang="en-US" altLang="zh-TW"/>
              <a:t>2. Form a padded image,              , of size </a:t>
            </a:r>
          </a:p>
          <a:p>
            <a:pPr lvl="1"/>
            <a:r>
              <a:rPr lang="en-US" altLang="zh-TW"/>
              <a:t>3. Multiply the input image by             to center the transform</a:t>
            </a:r>
          </a:p>
        </p:txBody>
      </p:sp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3059113" y="4484688"/>
          <a:ext cx="11382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380880" imgH="203040" progId="Equation.3">
                  <p:embed/>
                </p:oleObj>
              </mc:Choice>
              <mc:Fallback>
                <p:oleObj name="方程式" r:id="rId2" imgW="3808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484688"/>
                        <a:ext cx="1138237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7056438" y="4841875"/>
          <a:ext cx="140335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469800" imgH="228600" progId="Equation.3">
                  <p:embed/>
                </p:oleObj>
              </mc:Choice>
              <mc:Fallback>
                <p:oleObj name="方程式" r:id="rId4" imgW="4698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6438" y="4841875"/>
                        <a:ext cx="1403350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6" name="Object 6"/>
          <p:cNvGraphicFramePr>
            <a:graphicFrameLocks noChangeAspect="1"/>
          </p:cNvGraphicFramePr>
          <p:nvPr/>
        </p:nvGraphicFramePr>
        <p:xfrm>
          <a:off x="7667625" y="2852738"/>
          <a:ext cx="455613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52280" imgH="164880" progId="Equation.3">
                  <p:embed/>
                </p:oleObj>
              </mc:Choice>
              <mc:Fallback>
                <p:oleObj name="方程式" r:id="rId6" imgW="152280" imgH="1648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2852738"/>
                        <a:ext cx="455613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2916238" y="3189288"/>
          <a:ext cx="45561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52280" imgH="203040" progId="Equation.3">
                  <p:embed/>
                </p:oleObj>
              </mc:Choice>
              <mc:Fallback>
                <p:oleObj name="方程式" r:id="rId8" imgW="15228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189288"/>
                        <a:ext cx="455612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8" name="Object 8"/>
          <p:cNvGraphicFramePr>
            <a:graphicFrameLocks noChangeAspect="1"/>
          </p:cNvGraphicFramePr>
          <p:nvPr/>
        </p:nvGraphicFramePr>
        <p:xfrm>
          <a:off x="5219700" y="3213100"/>
          <a:ext cx="15954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533160" imgH="164880" progId="Equation.3">
                  <p:embed/>
                </p:oleObj>
              </mc:Choice>
              <mc:Fallback>
                <p:oleObj name="方程式" r:id="rId10" imgW="533160" imgH="1648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213100"/>
                        <a:ext cx="1595438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9" name="Object 9"/>
          <p:cNvGraphicFramePr>
            <a:graphicFrameLocks noChangeAspect="1"/>
          </p:cNvGraphicFramePr>
          <p:nvPr/>
        </p:nvGraphicFramePr>
        <p:xfrm>
          <a:off x="2124075" y="3644900"/>
          <a:ext cx="15176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507960" imgH="203040" progId="Equation.3">
                  <p:embed/>
                </p:oleObj>
              </mc:Choice>
              <mc:Fallback>
                <p:oleObj name="方程式" r:id="rId12" imgW="50796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644900"/>
                        <a:ext cx="15176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0" name="Object 10"/>
          <p:cNvGraphicFramePr>
            <a:graphicFrameLocks noChangeAspect="1"/>
          </p:cNvGraphicFramePr>
          <p:nvPr/>
        </p:nvGraphicFramePr>
        <p:xfrm>
          <a:off x="6148388" y="4011613"/>
          <a:ext cx="1592262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4" imgW="533160" imgH="241200" progId="Equation.3">
                  <p:embed/>
                </p:oleObj>
              </mc:Choice>
              <mc:Fallback>
                <p:oleObj name="方程式" r:id="rId14" imgW="533160" imgH="24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388" y="4011613"/>
                        <a:ext cx="1592262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27213"/>
            <a:ext cx="7313613" cy="4114800"/>
          </a:xfrm>
        </p:spPr>
        <p:txBody>
          <a:bodyPr/>
          <a:lstStyle/>
          <a:p>
            <a:pPr lvl="1"/>
            <a:r>
              <a:rPr lang="en-US" altLang="zh-TW"/>
              <a:t>4. Compute F(u,v)</a:t>
            </a:r>
          </a:p>
          <a:p>
            <a:pPr lvl="1"/>
            <a:r>
              <a:rPr lang="en-US" altLang="zh-TW"/>
              <a:t>5. Generate a real, symmetric filter function, H(u,v), of size 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with center at coordinates (P/2,Q/2).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TW"/>
          </a:p>
          <a:p>
            <a:pPr lvl="1"/>
            <a:r>
              <a:rPr lang="en-US" altLang="zh-TW"/>
              <a:t>6. </a:t>
            </a:r>
          </a:p>
          <a:p>
            <a:pPr lvl="1"/>
            <a:endParaRPr lang="en-US" altLang="zh-TW"/>
          </a:p>
          <a:p>
            <a:pPr lvl="1"/>
            <a:r>
              <a:rPr lang="en-US" altLang="zh-TW"/>
              <a:t>7. Obtain              from </a:t>
            </a:r>
          </a:p>
          <a:p>
            <a:endParaRPr lang="zh-TW" altLang="en-US"/>
          </a:p>
        </p:txBody>
      </p:sp>
      <p:graphicFrame>
        <p:nvGraphicFramePr>
          <p:cNvPr id="191492" name="Object 4"/>
          <p:cNvGraphicFramePr>
            <a:graphicFrameLocks noChangeAspect="1"/>
          </p:cNvGraphicFramePr>
          <p:nvPr/>
        </p:nvGraphicFramePr>
        <p:xfrm>
          <a:off x="5795963" y="2613025"/>
          <a:ext cx="11382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380880" imgH="203040" progId="Equation.3">
                  <p:embed/>
                </p:oleObj>
              </mc:Choice>
              <mc:Fallback>
                <p:oleObj name="方程式" r:id="rId2" imgW="3808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2613025"/>
                        <a:ext cx="1138237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3" name="Object 5"/>
          <p:cNvGraphicFramePr>
            <a:graphicFrameLocks noChangeAspect="1"/>
          </p:cNvGraphicFramePr>
          <p:nvPr/>
        </p:nvGraphicFramePr>
        <p:xfrm>
          <a:off x="2700338" y="3549650"/>
          <a:ext cx="4476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498320" imgH="203040" progId="Equation.3">
                  <p:embed/>
                </p:oleObj>
              </mc:Choice>
              <mc:Fallback>
                <p:oleObj name="方程式" r:id="rId4" imgW="149832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549650"/>
                        <a:ext cx="4476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4" name="Object 6"/>
          <p:cNvGraphicFramePr>
            <a:graphicFrameLocks noChangeAspect="1"/>
          </p:cNvGraphicFramePr>
          <p:nvPr/>
        </p:nvGraphicFramePr>
        <p:xfrm>
          <a:off x="1979613" y="4005263"/>
          <a:ext cx="69437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323800" imgH="253800" progId="Equation.3">
                  <p:embed/>
                </p:oleObj>
              </mc:Choice>
              <mc:Fallback>
                <p:oleObj name="方程式" r:id="rId6" imgW="232380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005263"/>
                        <a:ext cx="694372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5" name="Object 7"/>
          <p:cNvGraphicFramePr>
            <a:graphicFrameLocks noChangeAspect="1"/>
          </p:cNvGraphicFramePr>
          <p:nvPr/>
        </p:nvGraphicFramePr>
        <p:xfrm>
          <a:off x="3203575" y="4916488"/>
          <a:ext cx="14033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469800" imgH="203040" progId="Equation.3">
                  <p:embed/>
                </p:oleObj>
              </mc:Choice>
              <mc:Fallback>
                <p:oleObj name="方程式" r:id="rId8" imgW="46980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916488"/>
                        <a:ext cx="14033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6" name="Object 8"/>
          <p:cNvGraphicFramePr>
            <a:graphicFrameLocks noChangeAspect="1"/>
          </p:cNvGraphicFramePr>
          <p:nvPr/>
        </p:nvGraphicFramePr>
        <p:xfrm>
          <a:off x="5651500" y="4868863"/>
          <a:ext cx="1630363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545760" imgH="241200" progId="Equation.3">
                  <p:embed/>
                </p:oleObj>
              </mc:Choice>
              <mc:Fallback>
                <p:oleObj name="方程式" r:id="rId10" imgW="54576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868863"/>
                        <a:ext cx="1630363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Correspondence between filtering in the spatial and frequency domains</a:t>
            </a:r>
          </a:p>
        </p:txBody>
      </p:sp>
      <p:graphicFrame>
        <p:nvGraphicFramePr>
          <p:cNvPr id="192516" name="Object 4"/>
          <p:cNvGraphicFramePr>
            <a:graphicFrameLocks noChangeAspect="1"/>
          </p:cNvGraphicFramePr>
          <p:nvPr/>
        </p:nvGraphicFramePr>
        <p:xfrm>
          <a:off x="2987675" y="3284538"/>
          <a:ext cx="33750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130040" imgH="203040" progId="Equation.3">
                  <p:embed/>
                </p:oleObj>
              </mc:Choice>
              <mc:Fallback>
                <p:oleObj name="方程式" r:id="rId2" imgW="113004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284538"/>
                        <a:ext cx="337502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6624638" cy="545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5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549275"/>
            <a:ext cx="220980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1-D frequency domain Gaussian filter: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Gaussian highpass filter:</a:t>
            </a:r>
          </a:p>
        </p:txBody>
      </p:sp>
      <p:graphicFrame>
        <p:nvGraphicFramePr>
          <p:cNvPr id="194566" name="Object 6"/>
          <p:cNvGraphicFramePr>
            <a:graphicFrameLocks noChangeAspect="1"/>
          </p:cNvGraphicFramePr>
          <p:nvPr/>
        </p:nvGraphicFramePr>
        <p:xfrm>
          <a:off x="3100388" y="2852738"/>
          <a:ext cx="3148012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054080" imgH="253800" progId="Equation.3">
                  <p:embed/>
                </p:oleObj>
              </mc:Choice>
              <mc:Fallback>
                <p:oleObj name="方程式" r:id="rId2" imgW="105408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2852738"/>
                        <a:ext cx="3148012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3132138" y="3644900"/>
          <a:ext cx="4135437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384200" imgH="253800" progId="Equation.3">
                  <p:embed/>
                </p:oleObj>
              </mc:Choice>
              <mc:Fallback>
                <p:oleObj name="方程式" r:id="rId4" imgW="1384200" imgH="253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644900"/>
                        <a:ext cx="4135437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8" name="Object 8"/>
          <p:cNvGraphicFramePr>
            <a:graphicFrameLocks noChangeAspect="1"/>
          </p:cNvGraphicFramePr>
          <p:nvPr/>
        </p:nvGraphicFramePr>
        <p:xfrm>
          <a:off x="2468563" y="5084763"/>
          <a:ext cx="51958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739880" imgH="253800" progId="Equation.3">
                  <p:embed/>
                </p:oleObj>
              </mc:Choice>
              <mc:Fallback>
                <p:oleObj name="方程式" r:id="rId6" imgW="1739880" imgH="253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5084763"/>
                        <a:ext cx="51958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69" name="Object 9"/>
          <p:cNvGraphicFramePr>
            <a:graphicFrameLocks noChangeAspect="1"/>
          </p:cNvGraphicFramePr>
          <p:nvPr/>
        </p:nvGraphicFramePr>
        <p:xfrm>
          <a:off x="1258888" y="5805488"/>
          <a:ext cx="7777162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2603160" imgH="253800" progId="Equation.3">
                  <p:embed/>
                </p:oleObj>
              </mc:Choice>
              <mc:Fallback>
                <p:oleObj name="方程式" r:id="rId8" imgW="2603160" imgH="253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805488"/>
                        <a:ext cx="7777162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3005138"/>
            <a:ext cx="7127875" cy="351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939800"/>
            <a:ext cx="2224088" cy="181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5888"/>
            <a:ext cx="6697662" cy="664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6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49275"/>
            <a:ext cx="2024062" cy="602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Fourier Series</a:t>
            </a:r>
          </a:p>
        </p:txBody>
      </p:sp>
      <p:graphicFrame>
        <p:nvGraphicFramePr>
          <p:cNvPr id="126980" name="Object 4"/>
          <p:cNvGraphicFramePr>
            <a:graphicFrameLocks noChangeAspect="1"/>
          </p:cNvGraphicFramePr>
          <p:nvPr/>
        </p:nvGraphicFramePr>
        <p:xfrm>
          <a:off x="2484438" y="2565400"/>
          <a:ext cx="316547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117440" imgH="444240" progId="Equation.3">
                  <p:embed/>
                </p:oleObj>
              </mc:Choice>
              <mc:Fallback>
                <p:oleObj name="方程式" r:id="rId2" imgW="111744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565400"/>
                        <a:ext cx="3165475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1" name="Object 5"/>
          <p:cNvGraphicFramePr>
            <a:graphicFrameLocks noChangeAspect="1"/>
          </p:cNvGraphicFramePr>
          <p:nvPr/>
        </p:nvGraphicFramePr>
        <p:xfrm>
          <a:off x="1946275" y="3895725"/>
          <a:ext cx="4243388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498320" imgH="419040" progId="Equation.3">
                  <p:embed/>
                </p:oleObj>
              </mc:Choice>
              <mc:Fallback>
                <p:oleObj name="方程式" r:id="rId4" imgW="149832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3895725"/>
                        <a:ext cx="4243388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Grnerate</a:t>
            </a:r>
          </a:p>
          <a:p>
            <a:pPr lvl="1"/>
            <a:r>
              <a:rPr lang="en-US" altLang="zh-TW"/>
              <a:t>1. Multiply                by</a:t>
            </a:r>
          </a:p>
          <a:p>
            <a:pPr lvl="1"/>
            <a:r>
              <a:rPr lang="en-US" altLang="zh-TW"/>
              <a:t>2. Compute the forward DFT</a:t>
            </a:r>
          </a:p>
          <a:p>
            <a:pPr lvl="1"/>
            <a:r>
              <a:rPr lang="en-US" altLang="zh-TW"/>
              <a:t>3. Set the real part of the DFT to 0</a:t>
            </a:r>
          </a:p>
          <a:p>
            <a:pPr lvl="1"/>
            <a:r>
              <a:rPr lang="en-US" altLang="zh-TW"/>
              <a:t>4. Multiply the result by  </a:t>
            </a:r>
          </a:p>
        </p:txBody>
      </p:sp>
      <p:graphicFrame>
        <p:nvGraphicFramePr>
          <p:cNvPr id="197636" name="Object 4"/>
          <p:cNvGraphicFramePr>
            <a:graphicFrameLocks noChangeAspect="1"/>
          </p:cNvGraphicFramePr>
          <p:nvPr/>
        </p:nvGraphicFramePr>
        <p:xfrm>
          <a:off x="3779838" y="1844675"/>
          <a:ext cx="14779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495000" imgH="203040" progId="Equation.3">
                  <p:embed/>
                </p:oleObj>
              </mc:Choice>
              <mc:Fallback>
                <p:oleObj name="方程式" r:id="rId2" imgW="4950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844675"/>
                        <a:ext cx="1477962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7" name="Object 5"/>
          <p:cNvGraphicFramePr>
            <a:graphicFrameLocks noChangeAspect="1"/>
          </p:cNvGraphicFramePr>
          <p:nvPr/>
        </p:nvGraphicFramePr>
        <p:xfrm>
          <a:off x="4067175" y="2276475"/>
          <a:ext cx="15541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520560" imgH="241200" progId="Equation.3">
                  <p:embed/>
                </p:oleObj>
              </mc:Choice>
              <mc:Fallback>
                <p:oleObj name="方程式" r:id="rId4" imgW="52056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276475"/>
                        <a:ext cx="15541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8" name="Object 6"/>
          <p:cNvGraphicFramePr>
            <a:graphicFrameLocks noChangeAspect="1"/>
          </p:cNvGraphicFramePr>
          <p:nvPr/>
        </p:nvGraphicFramePr>
        <p:xfrm>
          <a:off x="6300788" y="2276475"/>
          <a:ext cx="140176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469800" imgH="228600" progId="Equation.3">
                  <p:embed/>
                </p:oleObj>
              </mc:Choice>
              <mc:Fallback>
                <p:oleObj name="方程式" r:id="rId6" imgW="4698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276475"/>
                        <a:ext cx="1401762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9" name="Object 7"/>
          <p:cNvGraphicFramePr>
            <a:graphicFrameLocks noChangeAspect="1"/>
          </p:cNvGraphicFramePr>
          <p:nvPr/>
        </p:nvGraphicFramePr>
        <p:xfrm>
          <a:off x="6300788" y="3644900"/>
          <a:ext cx="136366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457200" imgH="228600" progId="Equation.3">
                  <p:embed/>
                </p:oleObj>
              </mc:Choice>
              <mc:Fallback>
                <p:oleObj name="方程式" r:id="rId8" imgW="4572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3644900"/>
                        <a:ext cx="1363662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Image Smoothing Using Frequency Domain Filterers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  <a:p>
            <a:endParaRPr lang="zh-TW" altLang="en-US"/>
          </a:p>
          <a:p>
            <a:r>
              <a:rPr lang="en-US" altLang="zh-TW"/>
              <a:t>Ideal lowpass filters</a:t>
            </a:r>
          </a:p>
        </p:txBody>
      </p:sp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1908175" y="1989138"/>
          <a:ext cx="447833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498320" imgH="203040" progId="Equation.3">
                  <p:embed/>
                </p:oleObj>
              </mc:Choice>
              <mc:Fallback>
                <p:oleObj name="方程式" r:id="rId2" imgW="149832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989138"/>
                        <a:ext cx="4478338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1979613" y="3608388"/>
          <a:ext cx="5464175" cy="142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828800" imgH="482400" progId="Equation.3">
                  <p:embed/>
                </p:oleObj>
              </mc:Choice>
              <mc:Fallback>
                <p:oleObj name="方程式" r:id="rId4" imgW="182880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608388"/>
                        <a:ext cx="5464175" cy="142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2074863" y="5157788"/>
          <a:ext cx="68326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286000" imgH="266400" progId="Equation.3">
                  <p:embed/>
                </p:oleObj>
              </mc:Choice>
              <mc:Fallback>
                <p:oleObj name="方程式" r:id="rId6" imgW="2286000" imgH="266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5157788"/>
                        <a:ext cx="68326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88"/>
            <a:ext cx="9144000" cy="369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25EAB4F-2762-D053-870A-BA6E0ABA6CE3}"/>
                  </a:ext>
                </a:extLst>
              </p14:cNvPr>
              <p14:cNvContentPartPr/>
              <p14:nvPr/>
            </p14:nvContentPartPr>
            <p14:xfrm>
              <a:off x="6535516" y="4214766"/>
              <a:ext cx="1672920" cy="49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25EAB4F-2762-D053-870A-BA6E0ABA6C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6876" y="4205766"/>
                <a:ext cx="169056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C09FD36D-699B-6323-3429-FD45D1DF09F0}"/>
              </a:ext>
            </a:extLst>
          </p:cNvPr>
          <p:cNvGrpSpPr/>
          <p:nvPr/>
        </p:nvGrpSpPr>
        <p:grpSpPr>
          <a:xfrm>
            <a:off x="6007756" y="2425206"/>
            <a:ext cx="1069920" cy="2637360"/>
            <a:chOff x="6007756" y="2425206"/>
            <a:chExt cx="1069920" cy="263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B23F24D-6012-305E-FDA8-615AF930AEC2}"/>
                    </a:ext>
                  </a:extLst>
                </p14:cNvPr>
                <p14:cNvContentPartPr/>
                <p14:nvPr/>
              </p14:nvContentPartPr>
              <p14:xfrm>
                <a:off x="6583396" y="2425206"/>
                <a:ext cx="20520" cy="2637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B23F24D-6012-305E-FDA8-615AF930AE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74396" y="2416566"/>
                  <a:ext cx="38160" cy="26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3BDF279-0EA0-1F9C-9A27-7D321B8849A8}"/>
                    </a:ext>
                  </a:extLst>
                </p14:cNvPr>
                <p14:cNvContentPartPr/>
                <p14:nvPr/>
              </p14:nvContentPartPr>
              <p14:xfrm>
                <a:off x="6621916" y="4715886"/>
                <a:ext cx="375840" cy="108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3BDF279-0EA0-1F9C-9A27-7D321B8849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12916" y="4706886"/>
                  <a:ext cx="393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FD5854D-257D-E98E-B8D3-E9236F139DC4}"/>
                    </a:ext>
                  </a:extLst>
                </p14:cNvPr>
                <p14:cNvContentPartPr/>
                <p14:nvPr/>
              </p14:nvContentPartPr>
              <p14:xfrm>
                <a:off x="6791116" y="4629486"/>
                <a:ext cx="286560" cy="2167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FD5854D-257D-E98E-B8D3-E9236F139D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82476" y="4620486"/>
                  <a:ext cx="304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FEFBC99-17FB-2918-1091-A74C0337AFC9}"/>
                    </a:ext>
                  </a:extLst>
                </p14:cNvPr>
                <p14:cNvContentPartPr/>
                <p14:nvPr/>
              </p14:nvContentPartPr>
              <p14:xfrm>
                <a:off x="6141676" y="4696446"/>
                <a:ext cx="403560" cy="20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FEFBC99-17FB-2918-1091-A74C0337AFC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3036" y="4687446"/>
                  <a:ext cx="421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4585D77-DAC6-06C2-CFB4-CF2A0A005E9E}"/>
                    </a:ext>
                  </a:extLst>
                </p14:cNvPr>
                <p14:cNvContentPartPr/>
                <p14:nvPr/>
              </p14:nvContentPartPr>
              <p14:xfrm>
                <a:off x="6007756" y="4591326"/>
                <a:ext cx="294120" cy="2026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4585D77-DAC6-06C2-CFB4-CF2A0A005E9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99116" y="4582326"/>
                  <a:ext cx="311760" cy="22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16D639A-F8AE-6719-6DB2-D34C1674AEB5}"/>
              </a:ext>
            </a:extLst>
          </p:cNvPr>
          <p:cNvSpPr txBox="1"/>
          <p:nvPr/>
        </p:nvSpPr>
        <p:spPr>
          <a:xfrm>
            <a:off x="7308304" y="46964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大於門檻值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FCADB7-2F73-F3A7-4122-C66764C68632}"/>
              </a:ext>
            </a:extLst>
          </p:cNvPr>
          <p:cNvSpPr txBox="1"/>
          <p:nvPr/>
        </p:nvSpPr>
        <p:spPr>
          <a:xfrm>
            <a:off x="4939157" y="47799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小於門檻值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0D022CC7-055F-96B8-012D-6E2ABA6F8327}"/>
                  </a:ext>
                </a:extLst>
              </p14:cNvPr>
              <p14:cNvContentPartPr/>
              <p14:nvPr/>
            </p14:nvContentPartPr>
            <p14:xfrm>
              <a:off x="4523476" y="3292086"/>
              <a:ext cx="36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0D022CC7-055F-96B8-012D-6E2ABA6F832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14836" y="32830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4344A102-65B5-C41D-F579-4CB79BE7CEE0}"/>
                  </a:ext>
                </a:extLst>
              </p14:cNvPr>
              <p14:cNvContentPartPr/>
              <p14:nvPr/>
            </p14:nvContentPartPr>
            <p14:xfrm>
              <a:off x="4504396" y="3301086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4344A102-65B5-C41D-F579-4CB79BE7CE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95756" y="3292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939C0DA-952D-47DD-9ABB-74FD4B82628A}"/>
                  </a:ext>
                </a:extLst>
              </p14:cNvPr>
              <p14:cNvContentPartPr/>
              <p14:nvPr/>
            </p14:nvContentPartPr>
            <p14:xfrm>
              <a:off x="4469116" y="3278198"/>
              <a:ext cx="80280" cy="676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939C0DA-952D-47DD-9ABB-74FD4B82628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0116" y="3269558"/>
                <a:ext cx="979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E42F3F6-E7CC-BAD5-DE0E-9EDFE7E27E32}"/>
                  </a:ext>
                </a:extLst>
              </p14:cNvPr>
              <p14:cNvContentPartPr/>
              <p14:nvPr/>
            </p14:nvContentPartPr>
            <p14:xfrm>
              <a:off x="3233956" y="3319958"/>
              <a:ext cx="2646000" cy="979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E42F3F6-E7CC-BAD5-DE0E-9EDFE7E27E3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25316" y="3311318"/>
                <a:ext cx="2663640" cy="11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628775"/>
            <a:ext cx="7313612" cy="4114800"/>
          </a:xfrm>
        </p:spPr>
        <p:txBody>
          <a:bodyPr/>
          <a:lstStyle/>
          <a:p>
            <a:pPr lvl="1"/>
            <a:r>
              <a:rPr lang="en-US" altLang="zh-TW"/>
              <a:t>Cutoff frequency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Total image power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Portion of the total power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2484438" y="2276475"/>
          <a:ext cx="652462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15640" imgH="228600" progId="Equation.3">
                  <p:embed/>
                </p:oleObj>
              </mc:Choice>
              <mc:Fallback>
                <p:oleObj name="方程式" r:id="rId2" imgW="21564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276475"/>
                        <a:ext cx="652462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2268538" y="3409950"/>
          <a:ext cx="3416300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130040" imgH="444240" progId="Equation.3">
                  <p:embed/>
                </p:oleObj>
              </mc:Choice>
              <mc:Fallback>
                <p:oleObj name="方程式" r:id="rId4" imgW="1130040" imgH="4442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409950"/>
                        <a:ext cx="3416300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4" name="Object 6"/>
          <p:cNvGraphicFramePr>
            <a:graphicFrameLocks noChangeAspect="1"/>
          </p:cNvGraphicFramePr>
          <p:nvPr/>
        </p:nvGraphicFramePr>
        <p:xfrm>
          <a:off x="2351088" y="5229225"/>
          <a:ext cx="5029200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663560" imgH="482400" progId="Equation.3">
                  <p:embed/>
                </p:oleObj>
              </mc:Choice>
              <mc:Fallback>
                <p:oleObj name="方程式" r:id="rId6" imgW="166356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5229225"/>
                        <a:ext cx="5029200" cy="145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19063"/>
            <a:ext cx="91440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C31117-113A-48A6-60CB-AA66372C5501}"/>
              </a:ext>
            </a:extLst>
          </p:cNvPr>
          <p:cNvSpPr txBox="1"/>
          <p:nvPr/>
        </p:nvSpPr>
        <p:spPr>
          <a:xfrm>
            <a:off x="1979712" y="4797152"/>
            <a:ext cx="6563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插入元行為</a:t>
            </a:r>
            <a:r>
              <a:rPr lang="en-US" altLang="zh-TW" dirty="0"/>
              <a:t>10</a:t>
            </a:r>
            <a:r>
              <a:rPr lang="zh-TW" altLang="en-US" dirty="0"/>
              <a:t>的元，超過部分直接濾掉，濾掉部分站元圖</a:t>
            </a:r>
            <a:r>
              <a:rPr lang="en-US" altLang="zh-TW" dirty="0"/>
              <a:t>87%</a:t>
            </a:r>
            <a:endParaRPr lang="zh-TW" alt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0"/>
            <a:ext cx="40560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2" y="1827213"/>
            <a:ext cx="7522467" cy="5030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Blurring and </a:t>
            </a:r>
            <a:r>
              <a:rPr lang="en-US" altLang="zh-TW" dirty="0">
                <a:solidFill>
                  <a:srgbClr val="FF0000"/>
                </a:solidFill>
              </a:rPr>
              <a:t>ringing properties(</a:t>
            </a:r>
            <a:r>
              <a:rPr lang="zh-TW" altLang="en-US" dirty="0">
                <a:solidFill>
                  <a:srgbClr val="FF0000"/>
                </a:solidFill>
              </a:rPr>
              <a:t>連波狀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Filter</a:t>
            </a:r>
          </a:p>
          <a:p>
            <a:pPr lvl="1">
              <a:lnSpc>
                <a:spcPct val="90000"/>
              </a:lnSpc>
            </a:pPr>
            <a:endParaRPr lang="en-US" altLang="zh-TW" dirty="0"/>
          </a:p>
          <a:p>
            <a:pPr lvl="1">
              <a:lnSpc>
                <a:spcPct val="90000"/>
              </a:lnSpc>
            </a:pPr>
            <a:endParaRPr lang="en-US" altLang="zh-TW" dirty="0"/>
          </a:p>
          <a:p>
            <a:pPr lvl="1">
              <a:lnSpc>
                <a:spcPct val="90000"/>
              </a:lnSpc>
            </a:pPr>
            <a:r>
              <a:rPr lang="en-US" altLang="zh-TW" dirty="0"/>
              <a:t>Convolution</a:t>
            </a:r>
          </a:p>
          <a:p>
            <a:pPr lvl="1">
              <a:lnSpc>
                <a:spcPct val="90000"/>
              </a:lnSpc>
            </a:pPr>
            <a:endParaRPr lang="en-US" altLang="zh-TW" dirty="0"/>
          </a:p>
          <a:p>
            <a:pPr lvl="1">
              <a:lnSpc>
                <a:spcPct val="90000"/>
              </a:lnSpc>
            </a:pPr>
            <a:endParaRPr lang="en-US" altLang="zh-TW" dirty="0"/>
          </a:p>
          <a:p>
            <a:pPr lvl="1">
              <a:lnSpc>
                <a:spcPct val="90000"/>
              </a:lnSpc>
            </a:pPr>
            <a:r>
              <a:rPr lang="en-US" altLang="zh-TW" dirty="0"/>
              <a:t>            : Spatial filter</a:t>
            </a:r>
          </a:p>
          <a:p>
            <a:pPr lvl="2">
              <a:lnSpc>
                <a:spcPct val="90000"/>
              </a:lnSpc>
            </a:pPr>
            <a:r>
              <a:rPr lang="en-US" altLang="zh-TW" dirty="0"/>
              <a:t>             was multiplied by</a:t>
            </a:r>
          </a:p>
          <a:p>
            <a:pPr lvl="2">
              <a:lnSpc>
                <a:spcPct val="90000"/>
              </a:lnSpc>
            </a:pPr>
            <a:r>
              <a:rPr lang="en-US" altLang="zh-TW" dirty="0"/>
              <a:t>Then the inverse DFT</a:t>
            </a:r>
          </a:p>
          <a:p>
            <a:pPr lvl="2">
              <a:lnSpc>
                <a:spcPct val="90000"/>
              </a:lnSpc>
            </a:pPr>
            <a:r>
              <a:rPr lang="en-US" altLang="zh-TW" dirty="0"/>
              <a:t>The real part of the inverse DFT was multiplied by</a:t>
            </a:r>
          </a:p>
        </p:txBody>
      </p:sp>
      <p:graphicFrame>
        <p:nvGraphicFramePr>
          <p:cNvPr id="90116" name="Object 4"/>
          <p:cNvGraphicFramePr>
            <a:graphicFrameLocks noChangeAspect="1"/>
          </p:cNvGraphicFramePr>
          <p:nvPr/>
        </p:nvGraphicFramePr>
        <p:xfrm>
          <a:off x="2555875" y="2924175"/>
          <a:ext cx="4478338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498320" imgH="203040" progId="Equation.3">
                  <p:embed/>
                </p:oleObj>
              </mc:Choice>
              <mc:Fallback>
                <p:oleObj name="方程式" r:id="rId2" imgW="149832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924175"/>
                        <a:ext cx="4478338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7" name="Object 5"/>
          <p:cNvGraphicFramePr>
            <a:graphicFrameLocks noChangeAspect="1"/>
          </p:cNvGraphicFramePr>
          <p:nvPr/>
        </p:nvGraphicFramePr>
        <p:xfrm>
          <a:off x="2530475" y="4149725"/>
          <a:ext cx="47053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574640" imgH="203040" progId="Equation.3">
                  <p:embed/>
                </p:oleObj>
              </mc:Choice>
              <mc:Fallback>
                <p:oleObj name="方程式" r:id="rId4" imgW="157464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5" y="4149725"/>
                        <a:ext cx="470535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8" name="Object 6"/>
          <p:cNvGraphicFramePr>
            <a:graphicFrameLocks noChangeAspect="1"/>
          </p:cNvGraphicFramePr>
          <p:nvPr/>
        </p:nvGraphicFramePr>
        <p:xfrm>
          <a:off x="2268538" y="4797425"/>
          <a:ext cx="1223962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457200" imgH="203040" progId="Equation.3">
                  <p:embed/>
                </p:oleObj>
              </mc:Choice>
              <mc:Fallback>
                <p:oleObj name="方程式" r:id="rId6" imgW="45720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797425"/>
                        <a:ext cx="1223962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9" name="Object 7"/>
          <p:cNvGraphicFramePr>
            <a:graphicFrameLocks noChangeAspect="1"/>
          </p:cNvGraphicFramePr>
          <p:nvPr/>
        </p:nvGraphicFramePr>
        <p:xfrm>
          <a:off x="2740025" y="5229225"/>
          <a:ext cx="11112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495000" imgH="203040" progId="Equation.3">
                  <p:embed/>
                </p:oleObj>
              </mc:Choice>
              <mc:Fallback>
                <p:oleObj name="方程式" r:id="rId8" imgW="49500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5229225"/>
                        <a:ext cx="11112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0" name="Object 8"/>
          <p:cNvGraphicFramePr>
            <a:graphicFrameLocks noChangeAspect="1"/>
          </p:cNvGraphicFramePr>
          <p:nvPr/>
        </p:nvGraphicFramePr>
        <p:xfrm>
          <a:off x="6588125" y="5229225"/>
          <a:ext cx="102552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457200" imgH="228600" progId="Equation.3">
                  <p:embed/>
                </p:oleObj>
              </mc:Choice>
              <mc:Fallback>
                <p:oleObj name="方程式" r:id="rId10" imgW="4572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5229225"/>
                        <a:ext cx="102552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1" name="Object 9"/>
          <p:cNvGraphicFramePr>
            <a:graphicFrameLocks noChangeAspect="1"/>
          </p:cNvGraphicFramePr>
          <p:nvPr/>
        </p:nvGraphicFramePr>
        <p:xfrm>
          <a:off x="4629150" y="6308725"/>
          <a:ext cx="10541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469800" imgH="228600" progId="Equation.3">
                  <p:embed/>
                </p:oleObj>
              </mc:Choice>
              <mc:Fallback>
                <p:oleObj name="方程式" r:id="rId12" imgW="4698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6308725"/>
                        <a:ext cx="10541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2852738"/>
            <a:ext cx="6661150" cy="357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541338"/>
            <a:ext cx="1925637" cy="375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filter</a:t>
            </a:r>
          </a:p>
          <a:p>
            <a:pPr lvl="1"/>
            <a:r>
              <a:rPr lang="en-US" altLang="zh-TW" dirty="0"/>
              <a:t>A dominant component at the origin</a:t>
            </a:r>
          </a:p>
          <a:p>
            <a:pPr lvl="1"/>
            <a:r>
              <a:rPr lang="en-US" altLang="zh-TW" dirty="0"/>
              <a:t>Concentric, circular components about the center component --- ringing</a:t>
            </a:r>
          </a:p>
          <a:p>
            <a:pPr lvl="1"/>
            <a:r>
              <a:rPr lang="en-US" altLang="zh-TW" dirty="0"/>
              <a:t>The radius of the center component and the number of circles per unit distance from the origin </a:t>
            </a:r>
            <a:r>
              <a:rPr lang="en-US" altLang="zh-TW" dirty="0">
                <a:solidFill>
                  <a:srgbClr val="FF0000"/>
                </a:solidFill>
              </a:rPr>
              <a:t>are inversely proportional </a:t>
            </a:r>
            <a:r>
              <a:rPr lang="en-US" altLang="zh-TW" dirty="0"/>
              <a:t>to the value of the cutoff frequency of the ideal filter.</a:t>
            </a:r>
            <a:r>
              <a:rPr lang="zh-TW" altLang="en-US" dirty="0"/>
              <a:t>圓半徑和截止頻率成反比</a:t>
            </a:r>
            <a:endParaRPr lang="en-US" altLang="zh-TW" dirty="0"/>
          </a:p>
        </p:txBody>
      </p:sp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3563938" y="1844675"/>
          <a:ext cx="1223962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457200" imgH="203040" progId="Equation.3">
                  <p:embed/>
                </p:oleObj>
              </mc:Choice>
              <mc:Fallback>
                <p:oleObj name="方程式" r:id="rId2" imgW="45720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844675"/>
                        <a:ext cx="1223962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Butterworth lowpass filters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                   when</a:t>
            </a:r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2111375" y="2420938"/>
          <a:ext cx="5199063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39880" imgH="444240" progId="Equation.3">
                  <p:embed/>
                </p:oleObj>
              </mc:Choice>
              <mc:Fallback>
                <p:oleObj name="方程式" r:id="rId2" imgW="173988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2420938"/>
                        <a:ext cx="5199063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5" name="Object 5"/>
          <p:cNvGraphicFramePr>
            <a:graphicFrameLocks noChangeAspect="1"/>
          </p:cNvGraphicFramePr>
          <p:nvPr/>
        </p:nvGraphicFramePr>
        <p:xfrm>
          <a:off x="2181225" y="3716338"/>
          <a:ext cx="6831013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286000" imgH="266400" progId="Equation.3">
                  <p:embed/>
                </p:oleObj>
              </mc:Choice>
              <mc:Fallback>
                <p:oleObj name="方程式" r:id="rId4" imgW="2286000" imgH="26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3716338"/>
                        <a:ext cx="6831013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6" name="Object 6"/>
          <p:cNvGraphicFramePr>
            <a:graphicFrameLocks noChangeAspect="1"/>
          </p:cNvGraphicFramePr>
          <p:nvPr/>
        </p:nvGraphicFramePr>
        <p:xfrm>
          <a:off x="2119313" y="4941888"/>
          <a:ext cx="20923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825480" imgH="203040" progId="Equation.3">
                  <p:embed/>
                </p:oleObj>
              </mc:Choice>
              <mc:Fallback>
                <p:oleObj name="方程式" r:id="rId6" imgW="82548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4941888"/>
                        <a:ext cx="209232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7" name="Object 7"/>
          <p:cNvGraphicFramePr>
            <a:graphicFrameLocks noChangeAspect="1"/>
          </p:cNvGraphicFramePr>
          <p:nvPr/>
        </p:nvGraphicFramePr>
        <p:xfrm>
          <a:off x="5364163" y="4941888"/>
          <a:ext cx="19113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787320" imgH="228600" progId="Equation.3">
                  <p:embed/>
                </p:oleObj>
              </mc:Choice>
              <mc:Fallback>
                <p:oleObj name="方程式" r:id="rId8" imgW="7873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941888"/>
                        <a:ext cx="19113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44353</TotalTime>
  <Words>1879</Words>
  <Application>Microsoft Office PowerPoint</Application>
  <PresentationFormat>全屏显示(4:3)</PresentationFormat>
  <Paragraphs>356</Paragraphs>
  <Slides>170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77" baseType="lpstr">
      <vt:lpstr>Arial</vt:lpstr>
      <vt:lpstr>Cambria Math</vt:lpstr>
      <vt:lpstr>Times New Roman</vt:lpstr>
      <vt:lpstr>Verdana</vt:lpstr>
      <vt:lpstr>Wingdings</vt:lpstr>
      <vt:lpstr>Eclipse</vt:lpstr>
      <vt:lpstr>方程式</vt:lpstr>
      <vt:lpstr>Digital Image Processing</vt:lpstr>
      <vt:lpstr>Background</vt:lpstr>
      <vt:lpstr>PowerPoint 演示文稿</vt:lpstr>
      <vt:lpstr>PowerPoint 演示文稿</vt:lpstr>
      <vt:lpstr>PowerPoint 演示文稿</vt:lpstr>
      <vt:lpstr>Preliminary Concepts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Sampling and the Fourier Transform of Sampled Functions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Discrete Fourier Transform (DFT) of One Variable</vt:lpstr>
      <vt:lpstr>PowerPoint 演示文稿</vt:lpstr>
      <vt:lpstr>PowerPoint 演示文稿</vt:lpstr>
      <vt:lpstr>PowerPoint 演示文稿</vt:lpstr>
      <vt:lpstr>Extension to Functions of Two Variables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Some Properties of the 2-D Discrete Fourier Transform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Basics of Filtering in the Frequency Domain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Image Smoothing Using Frequency Domain Filterers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Image Sharpening Using Frequency Domain Filters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Homomorphic Filtering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Selective Filtering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Problems(pdf:p269)</vt:lpstr>
      <vt:lpstr>Problems</vt:lpstr>
      <vt:lpstr>Problems</vt:lpstr>
      <vt:lpstr>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Ho Jerry</cp:lastModifiedBy>
  <cp:revision>238</cp:revision>
  <dcterms:created xsi:type="dcterms:W3CDTF">1601-01-01T00:00:00Z</dcterms:created>
  <dcterms:modified xsi:type="dcterms:W3CDTF">2024-05-22T06:32:03Z</dcterms:modified>
</cp:coreProperties>
</file>